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41"/>
  </p:notesMasterIdLst>
  <p:sldIdLst>
    <p:sldId id="256" r:id="rId2"/>
    <p:sldId id="257" r:id="rId3"/>
    <p:sldId id="258" r:id="rId4"/>
    <p:sldId id="293"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4" r:id="rId37"/>
    <p:sldId id="290" r:id="rId38"/>
    <p:sldId id="291" r:id="rId39"/>
    <p:sldId id="292" r:id="rId40"/>
  </p:sldIdLst>
  <p:sldSz cx="9144000" cy="5143500" type="screen16x9"/>
  <p:notesSz cx="6858000" cy="9144000"/>
  <p:embeddedFontLst>
    <p:embeddedFont>
      <p:font typeface="Arvo" panose="020B0604020202020204" charset="0"/>
      <p:regular r:id="rId42"/>
      <p:bold r:id="rId43"/>
      <p:italic r:id="rId44"/>
      <p:boldItalic r:id="rId45"/>
    </p:embeddedFont>
    <p:embeddedFont>
      <p:font typeface="Baloo Tamma 2" panose="020B0604020202020204" charset="0"/>
      <p:regular r:id="rId46"/>
      <p:bold r:id="rId47"/>
    </p:embeddedFont>
    <p:embeddedFont>
      <p:font typeface="Baloo Tamma 2 ExtraBold" panose="020B0604020202020204" charset="0"/>
      <p:bold r:id="rId48"/>
    </p:embeddedFont>
    <p:embeddedFont>
      <p:font typeface="Calibri" panose="020F0502020204030204" pitchFamily="34" charset="0"/>
      <p:regular r:id="rId49"/>
      <p:bold r:id="rId50"/>
      <p:italic r:id="rId51"/>
      <p:boldItalic r:id="rId52"/>
    </p:embeddedFont>
    <p:embeddedFont>
      <p:font typeface="Open Sans" panose="020B0606030504020204" pitchFamily="34" charset="0"/>
      <p:regular r:id="rId53"/>
      <p:bold r:id="rId54"/>
      <p:italic r:id="rId55"/>
      <p:boldItalic r:id="rId56"/>
    </p:embeddedFont>
    <p:embeddedFont>
      <p:font typeface="Open Sans Medium" panose="020B0604020202020204" charset="0"/>
      <p:regular r:id="rId57"/>
      <p:bold r:id="rId58"/>
      <p:italic r:id="rId59"/>
      <p:boldItalic r:id="rId60"/>
    </p:embeddedFont>
    <p:embeddedFont>
      <p:font typeface="Open Sans SemiBold" panose="020B0706030804020204" pitchFamily="34" charset="0"/>
      <p:regular r:id="rId61"/>
      <p:bold r:id="rId62"/>
      <p:italic r:id="rId63"/>
      <p:boldItalic r:id="rId64"/>
    </p:embeddedFont>
    <p:embeddedFont>
      <p:font typeface="Roboto Condensed" panose="02000000000000000000" pitchFamily="2" charset="0"/>
      <p:regular r:id="rId65"/>
      <p:bold r:id="rId66"/>
      <p:italic r:id="rId67"/>
      <p:boldItalic r:id="rId68"/>
    </p:embeddedFont>
    <p:embeddedFont>
      <p:font typeface="Roboto Condensed Light" panose="02000000000000000000" pitchFamily="2"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73" roundtripDataSignature="AMtx7mhwS+cxlEQGsi6Fp+aIFeR0RU6EA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50" autoAdjust="0"/>
    <p:restoredTop sz="94660"/>
  </p:normalViewPr>
  <p:slideViewPr>
    <p:cSldViewPr snapToGrid="0">
      <p:cViewPr varScale="1">
        <p:scale>
          <a:sx n="85" d="100"/>
          <a:sy n="85" d="100"/>
        </p:scale>
        <p:origin x="9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openxmlformats.org/officeDocument/2006/relationships/font" Target="fonts/font22.fntdata"/><Relationship Id="rId68" Type="http://schemas.openxmlformats.org/officeDocument/2006/relationships/font" Target="fonts/font27.fntdata"/><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30.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66" Type="http://schemas.openxmlformats.org/officeDocument/2006/relationships/font" Target="fonts/font25.fntdata"/><Relationship Id="rId7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61"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font" Target="fonts/font19.fntdata"/><Relationship Id="rId65" Type="http://schemas.openxmlformats.org/officeDocument/2006/relationships/font" Target="fonts/font24.fntdata"/><Relationship Id="rId73"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64" Type="http://schemas.openxmlformats.org/officeDocument/2006/relationships/font" Target="fonts/font23.fntdata"/><Relationship Id="rId69" Type="http://schemas.openxmlformats.org/officeDocument/2006/relationships/font" Target="fonts/font28.fntdata"/><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0.fntdata"/><Relationship Id="rId72" Type="http://schemas.openxmlformats.org/officeDocument/2006/relationships/font" Target="fonts/font3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font" Target="fonts/font18.fntdata"/><Relationship Id="rId67" Type="http://schemas.openxmlformats.org/officeDocument/2006/relationships/font" Target="fonts/font26.fntdata"/><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font" Target="fonts/font21.fntdata"/><Relationship Id="rId70" Type="http://schemas.openxmlformats.org/officeDocument/2006/relationships/font" Target="fonts/font29.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jpg>
</file>

<file path=ppt/media/image12.jpg>
</file>

<file path=ppt/media/image13.png>
</file>

<file path=ppt/media/image14.png>
</file>

<file path=ppt/media/image15.png>
</file>

<file path=ppt/media/image16.jpg>
</file>

<file path=ppt/media/image17.png>
</file>

<file path=ppt/media/image18.png>
</file>

<file path=ppt/media/image19.png>
</file>

<file path=ppt/media/image2.jpg>
</file>

<file path=ppt/media/image20.jpg>
</file>

<file path=ppt/media/image21.png>
</file>

<file path=ppt/media/image22.jp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182" name="Google Shape;1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264" name="Google Shape;26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274" name="Google Shape;27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283" name="Google Shape;283;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290" name="Google Shape;29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299" name="Google Shape;299;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308" name="Google Shape;308;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315" name="Google Shape;31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321" name="Google Shape;32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328" name="Google Shape;328;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335" name="Google Shape;335;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9" name="Google Shape;18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348" name="Google Shape;348;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355" name="Google Shape;355;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0" name="Google Shape;370;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7" name="Google Shape;377;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390" name="Google Shape;39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409" name="Google Shape;409;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8" name="Google Shape;418;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178e37ff3cd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1" name="Google Shape;431;g178e37ff3c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449" name="Google Shape;449;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178e37ff3cd_0_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456" name="Google Shape;456;g178e37ff3cd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6" name="Google Shape;1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464" name="Google Shape;464;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474" name="Google Shape;474;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482" name="Google Shape;482;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178e37ff3cd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494" name="Google Shape;494;g178e37ff3c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78e37ff3cd_0_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506" name="Google Shape;506;g178e37ff3cd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a:p>
        </p:txBody>
      </p:sp>
    </p:spTree>
    <p:extLst>
      <p:ext uri="{BB962C8B-B14F-4D97-AF65-F5344CB8AC3E}">
        <p14:creationId xmlns:p14="http://schemas.microsoft.com/office/powerpoint/2010/main" val="9078301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519" name="Google Shape;519;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526" name="Google Shape;526;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538" name="Google Shape;538;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218" name="Google Shape;21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228" name="Google Shape;22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
        <p:nvSpPr>
          <p:cNvPr id="237" name="Google Shape;2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4" name="Google Shape;24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4" name="Google Shape;25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9"/>
        <p:cNvGrpSpPr/>
        <p:nvPr/>
      </p:nvGrpSpPr>
      <p:grpSpPr>
        <a:xfrm>
          <a:off x="0" y="0"/>
          <a:ext cx="0" cy="0"/>
          <a:chOff x="0" y="0"/>
          <a:chExt cx="0" cy="0"/>
        </a:xfrm>
      </p:grpSpPr>
      <p:sp>
        <p:nvSpPr>
          <p:cNvPr id="10" name="Google Shape;10;p35"/>
          <p:cNvSpPr/>
          <p:nvPr/>
        </p:nvSpPr>
        <p:spPr>
          <a:xfrm>
            <a:off x="5697214" y="2635519"/>
            <a:ext cx="889200" cy="296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11" name="Google Shape;11;p35"/>
          <p:cNvGrpSpPr/>
          <p:nvPr/>
        </p:nvGrpSpPr>
        <p:grpSpPr>
          <a:xfrm>
            <a:off x="0" y="-7088"/>
            <a:ext cx="8661398" cy="5150588"/>
            <a:chOff x="0" y="-7088"/>
            <a:chExt cx="8661398" cy="5150588"/>
          </a:xfrm>
        </p:grpSpPr>
        <p:sp>
          <p:nvSpPr>
            <p:cNvPr id="12" name="Google Shape;12;p35"/>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35"/>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4" name="Google Shape;14;p35"/>
          <p:cNvGrpSpPr/>
          <p:nvPr/>
        </p:nvGrpSpPr>
        <p:grpSpPr>
          <a:xfrm rot="10800000" flipH="1">
            <a:off x="-2" y="2924826"/>
            <a:ext cx="6589086" cy="2027268"/>
            <a:chOff x="-9894852" y="-4493254"/>
            <a:chExt cx="21200407" cy="6522740"/>
          </a:xfrm>
        </p:grpSpPr>
        <p:sp>
          <p:nvSpPr>
            <p:cNvPr id="15" name="Google Shape;15;p35"/>
            <p:cNvSpPr/>
            <p:nvPr/>
          </p:nvSpPr>
          <p:spPr>
            <a:xfrm>
              <a:off x="-9894852" y="-4493114"/>
              <a:ext cx="14685300" cy="65226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6" name="Google Shape;16;p35"/>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7" name="Google Shape;17;p35"/>
          <p:cNvGrpSpPr/>
          <p:nvPr/>
        </p:nvGrpSpPr>
        <p:grpSpPr>
          <a:xfrm>
            <a:off x="6946842" y="4472723"/>
            <a:ext cx="2202830" cy="670795"/>
            <a:chOff x="5575242" y="4472723"/>
            <a:chExt cx="2202830" cy="670795"/>
          </a:xfrm>
        </p:grpSpPr>
        <p:sp>
          <p:nvSpPr>
            <p:cNvPr id="18" name="Google Shape;18;p35"/>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 name="Google Shape;19;p35"/>
            <p:cNvGrpSpPr/>
            <p:nvPr/>
          </p:nvGrpSpPr>
          <p:grpSpPr>
            <a:xfrm flipH="1">
              <a:off x="5734850" y="4472723"/>
              <a:ext cx="2040837" cy="670795"/>
              <a:chOff x="1297954" y="330075"/>
              <a:chExt cx="5169293" cy="1699506"/>
            </a:xfrm>
          </p:grpSpPr>
          <p:sp>
            <p:nvSpPr>
              <p:cNvPr id="20" name="Google Shape;20;p35"/>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5"/>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 name="Google Shape;22;p35"/>
            <p:cNvGrpSpPr/>
            <p:nvPr/>
          </p:nvGrpSpPr>
          <p:grpSpPr>
            <a:xfrm flipH="1">
              <a:off x="5578209" y="4646738"/>
              <a:ext cx="2199863" cy="304563"/>
              <a:chOff x="-5827153" y="330075"/>
              <a:chExt cx="12276019" cy="1699569"/>
            </a:xfrm>
          </p:grpSpPr>
          <p:sp>
            <p:nvSpPr>
              <p:cNvPr id="23" name="Google Shape;23;p35"/>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35"/>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5" name="Google Shape;25;p35"/>
          <p:cNvSpPr txBox="1">
            <a:spLocks noGrp="1"/>
          </p:cNvSpPr>
          <p:nvPr>
            <p:ph type="ctrTitle"/>
          </p:nvPr>
        </p:nvSpPr>
        <p:spPr>
          <a:xfrm>
            <a:off x="399925" y="2924825"/>
            <a:ext cx="4176900" cy="1244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Font typeface="Baloo Tamma 2"/>
              <a:buNone/>
              <a:defRPr sz="3600">
                <a:latin typeface="Baloo Tamma 2"/>
                <a:ea typeface="Baloo Tamma 2"/>
                <a:cs typeface="Baloo Tamma 2"/>
                <a:sym typeface="Baloo Tamma 2"/>
              </a:defRPr>
            </a:lvl1pPr>
            <a:lvl2pPr lvl="1" algn="l">
              <a:lnSpc>
                <a:spcPct val="100000"/>
              </a:lnSpc>
              <a:spcBef>
                <a:spcPts val="0"/>
              </a:spcBef>
              <a:spcAft>
                <a:spcPts val="0"/>
              </a:spcAft>
              <a:buSzPts val="3000"/>
              <a:buFont typeface="Baloo Tamma 2"/>
              <a:buNone/>
              <a:defRPr sz="3000">
                <a:latin typeface="Baloo Tamma 2"/>
                <a:ea typeface="Baloo Tamma 2"/>
                <a:cs typeface="Baloo Tamma 2"/>
                <a:sym typeface="Baloo Tamma 2"/>
              </a:defRPr>
            </a:lvl2pPr>
            <a:lvl3pPr lvl="2" algn="l">
              <a:lnSpc>
                <a:spcPct val="100000"/>
              </a:lnSpc>
              <a:spcBef>
                <a:spcPts val="0"/>
              </a:spcBef>
              <a:spcAft>
                <a:spcPts val="0"/>
              </a:spcAft>
              <a:buSzPts val="3000"/>
              <a:buFont typeface="Baloo Tamma 2"/>
              <a:buNone/>
              <a:defRPr sz="3000">
                <a:latin typeface="Baloo Tamma 2"/>
                <a:ea typeface="Baloo Tamma 2"/>
                <a:cs typeface="Baloo Tamma 2"/>
                <a:sym typeface="Baloo Tamma 2"/>
              </a:defRPr>
            </a:lvl3pPr>
            <a:lvl4pPr lvl="3" algn="l">
              <a:lnSpc>
                <a:spcPct val="100000"/>
              </a:lnSpc>
              <a:spcBef>
                <a:spcPts val="0"/>
              </a:spcBef>
              <a:spcAft>
                <a:spcPts val="0"/>
              </a:spcAft>
              <a:buSzPts val="3000"/>
              <a:buFont typeface="Baloo Tamma 2"/>
              <a:buNone/>
              <a:defRPr sz="3000">
                <a:latin typeface="Baloo Tamma 2"/>
                <a:ea typeface="Baloo Tamma 2"/>
                <a:cs typeface="Baloo Tamma 2"/>
                <a:sym typeface="Baloo Tamma 2"/>
              </a:defRPr>
            </a:lvl4pPr>
            <a:lvl5pPr lvl="4" algn="l">
              <a:lnSpc>
                <a:spcPct val="100000"/>
              </a:lnSpc>
              <a:spcBef>
                <a:spcPts val="0"/>
              </a:spcBef>
              <a:spcAft>
                <a:spcPts val="0"/>
              </a:spcAft>
              <a:buSzPts val="3000"/>
              <a:buFont typeface="Baloo Tamma 2"/>
              <a:buNone/>
              <a:defRPr sz="3000">
                <a:latin typeface="Baloo Tamma 2"/>
                <a:ea typeface="Baloo Tamma 2"/>
                <a:cs typeface="Baloo Tamma 2"/>
                <a:sym typeface="Baloo Tamma 2"/>
              </a:defRPr>
            </a:lvl5pPr>
            <a:lvl6pPr lvl="5" algn="l">
              <a:lnSpc>
                <a:spcPct val="100000"/>
              </a:lnSpc>
              <a:spcBef>
                <a:spcPts val="0"/>
              </a:spcBef>
              <a:spcAft>
                <a:spcPts val="0"/>
              </a:spcAft>
              <a:buSzPts val="3000"/>
              <a:buFont typeface="Baloo Tamma 2"/>
              <a:buNone/>
              <a:defRPr sz="3000">
                <a:latin typeface="Baloo Tamma 2"/>
                <a:ea typeface="Baloo Tamma 2"/>
                <a:cs typeface="Baloo Tamma 2"/>
                <a:sym typeface="Baloo Tamma 2"/>
              </a:defRPr>
            </a:lvl6pPr>
            <a:lvl7pPr lvl="6" algn="l">
              <a:lnSpc>
                <a:spcPct val="100000"/>
              </a:lnSpc>
              <a:spcBef>
                <a:spcPts val="0"/>
              </a:spcBef>
              <a:spcAft>
                <a:spcPts val="0"/>
              </a:spcAft>
              <a:buSzPts val="3000"/>
              <a:buFont typeface="Baloo Tamma 2"/>
              <a:buNone/>
              <a:defRPr sz="3000">
                <a:latin typeface="Baloo Tamma 2"/>
                <a:ea typeface="Baloo Tamma 2"/>
                <a:cs typeface="Baloo Tamma 2"/>
                <a:sym typeface="Baloo Tamma 2"/>
              </a:defRPr>
            </a:lvl7pPr>
            <a:lvl8pPr lvl="7" algn="l">
              <a:lnSpc>
                <a:spcPct val="100000"/>
              </a:lnSpc>
              <a:spcBef>
                <a:spcPts val="0"/>
              </a:spcBef>
              <a:spcAft>
                <a:spcPts val="0"/>
              </a:spcAft>
              <a:buSzPts val="3000"/>
              <a:buFont typeface="Baloo Tamma 2"/>
              <a:buNone/>
              <a:defRPr sz="3000">
                <a:latin typeface="Baloo Tamma 2"/>
                <a:ea typeface="Baloo Tamma 2"/>
                <a:cs typeface="Baloo Tamma 2"/>
                <a:sym typeface="Baloo Tamma 2"/>
              </a:defRPr>
            </a:lvl8pPr>
            <a:lvl9pPr lvl="8" algn="l">
              <a:lnSpc>
                <a:spcPct val="100000"/>
              </a:lnSpc>
              <a:spcBef>
                <a:spcPts val="0"/>
              </a:spcBef>
              <a:spcAft>
                <a:spcPts val="0"/>
              </a:spcAft>
              <a:buSzPts val="3000"/>
              <a:buFont typeface="Baloo Tamma 2"/>
              <a:buNone/>
              <a:defRPr sz="3000">
                <a:latin typeface="Baloo Tamma 2"/>
                <a:ea typeface="Baloo Tamma 2"/>
                <a:cs typeface="Baloo Tamma 2"/>
                <a:sym typeface="Baloo Tamma 2"/>
              </a:defRPr>
            </a:lvl9pPr>
          </a:lstStyle>
          <a:p>
            <a:endParaRPr/>
          </a:p>
        </p:txBody>
      </p:sp>
      <p:sp>
        <p:nvSpPr>
          <p:cNvPr id="26" name="Google Shape;26;p35"/>
          <p:cNvSpPr txBox="1">
            <a:spLocks noGrp="1"/>
          </p:cNvSpPr>
          <p:nvPr>
            <p:ph type="subTitle" idx="1"/>
          </p:nvPr>
        </p:nvSpPr>
        <p:spPr>
          <a:xfrm>
            <a:off x="399925" y="4109957"/>
            <a:ext cx="4176900" cy="842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5"/>
              </a:buClr>
              <a:buSzPts val="2500"/>
              <a:buFont typeface="Baloo Tamma 2"/>
              <a:buNone/>
              <a:defRPr sz="2500" b="1">
                <a:solidFill>
                  <a:schemeClr val="accent5"/>
                </a:solidFill>
                <a:latin typeface="Baloo Tamma 2"/>
                <a:ea typeface="Baloo Tamma 2"/>
                <a:cs typeface="Baloo Tamma 2"/>
                <a:sym typeface="Baloo Tamma 2"/>
              </a:defRPr>
            </a:lvl1pPr>
            <a:lvl2pPr lvl="1" algn="l">
              <a:lnSpc>
                <a:spcPct val="100000"/>
              </a:lnSpc>
              <a:spcBef>
                <a:spcPts val="1000"/>
              </a:spcBef>
              <a:spcAft>
                <a:spcPts val="0"/>
              </a:spcAft>
              <a:buClr>
                <a:schemeClr val="accent5"/>
              </a:buClr>
              <a:buSzPts val="2000"/>
              <a:buFont typeface="Baloo Tamma 2"/>
              <a:buNone/>
              <a:defRPr sz="2000" b="1">
                <a:solidFill>
                  <a:schemeClr val="accent5"/>
                </a:solidFill>
                <a:latin typeface="Baloo Tamma 2"/>
                <a:ea typeface="Baloo Tamma 2"/>
                <a:cs typeface="Baloo Tamma 2"/>
                <a:sym typeface="Baloo Tamma 2"/>
              </a:defRPr>
            </a:lvl2pPr>
            <a:lvl3pPr lvl="2" algn="l">
              <a:lnSpc>
                <a:spcPct val="100000"/>
              </a:lnSpc>
              <a:spcBef>
                <a:spcPts val="1000"/>
              </a:spcBef>
              <a:spcAft>
                <a:spcPts val="0"/>
              </a:spcAft>
              <a:buClr>
                <a:schemeClr val="accent5"/>
              </a:buClr>
              <a:buSzPts val="2000"/>
              <a:buFont typeface="Baloo Tamma 2"/>
              <a:buNone/>
              <a:defRPr sz="2000" b="1">
                <a:solidFill>
                  <a:schemeClr val="accent5"/>
                </a:solidFill>
                <a:latin typeface="Baloo Tamma 2"/>
                <a:ea typeface="Baloo Tamma 2"/>
                <a:cs typeface="Baloo Tamma 2"/>
                <a:sym typeface="Baloo Tamma 2"/>
              </a:defRPr>
            </a:lvl3pPr>
            <a:lvl4pPr lvl="3" algn="l">
              <a:lnSpc>
                <a:spcPct val="100000"/>
              </a:lnSpc>
              <a:spcBef>
                <a:spcPts val="1000"/>
              </a:spcBef>
              <a:spcAft>
                <a:spcPts val="0"/>
              </a:spcAft>
              <a:buClr>
                <a:schemeClr val="accent5"/>
              </a:buClr>
              <a:buSzPts val="2000"/>
              <a:buFont typeface="Baloo Tamma 2"/>
              <a:buNone/>
              <a:defRPr sz="2000" b="1">
                <a:solidFill>
                  <a:schemeClr val="accent5"/>
                </a:solidFill>
                <a:latin typeface="Baloo Tamma 2"/>
                <a:ea typeface="Baloo Tamma 2"/>
                <a:cs typeface="Baloo Tamma 2"/>
                <a:sym typeface="Baloo Tamma 2"/>
              </a:defRPr>
            </a:lvl4pPr>
            <a:lvl5pPr lvl="4" algn="l">
              <a:lnSpc>
                <a:spcPct val="100000"/>
              </a:lnSpc>
              <a:spcBef>
                <a:spcPts val="1000"/>
              </a:spcBef>
              <a:spcAft>
                <a:spcPts val="0"/>
              </a:spcAft>
              <a:buClr>
                <a:schemeClr val="accent5"/>
              </a:buClr>
              <a:buSzPts val="2000"/>
              <a:buFont typeface="Baloo Tamma 2"/>
              <a:buNone/>
              <a:defRPr sz="2000" b="1">
                <a:solidFill>
                  <a:schemeClr val="accent5"/>
                </a:solidFill>
                <a:latin typeface="Baloo Tamma 2"/>
                <a:ea typeface="Baloo Tamma 2"/>
                <a:cs typeface="Baloo Tamma 2"/>
                <a:sym typeface="Baloo Tamma 2"/>
              </a:defRPr>
            </a:lvl5pPr>
            <a:lvl6pPr lvl="5" algn="l">
              <a:lnSpc>
                <a:spcPct val="100000"/>
              </a:lnSpc>
              <a:spcBef>
                <a:spcPts val="1000"/>
              </a:spcBef>
              <a:spcAft>
                <a:spcPts val="0"/>
              </a:spcAft>
              <a:buClr>
                <a:schemeClr val="accent5"/>
              </a:buClr>
              <a:buSzPts val="2000"/>
              <a:buFont typeface="Baloo Tamma 2"/>
              <a:buNone/>
              <a:defRPr sz="2000" b="1">
                <a:solidFill>
                  <a:schemeClr val="accent5"/>
                </a:solidFill>
                <a:latin typeface="Baloo Tamma 2"/>
                <a:ea typeface="Baloo Tamma 2"/>
                <a:cs typeface="Baloo Tamma 2"/>
                <a:sym typeface="Baloo Tamma 2"/>
              </a:defRPr>
            </a:lvl6pPr>
            <a:lvl7pPr lvl="6" algn="l">
              <a:lnSpc>
                <a:spcPct val="100000"/>
              </a:lnSpc>
              <a:spcBef>
                <a:spcPts val="1000"/>
              </a:spcBef>
              <a:spcAft>
                <a:spcPts val="0"/>
              </a:spcAft>
              <a:buClr>
                <a:schemeClr val="accent5"/>
              </a:buClr>
              <a:buSzPts val="2000"/>
              <a:buFont typeface="Baloo Tamma 2"/>
              <a:buNone/>
              <a:defRPr sz="2000" b="1">
                <a:solidFill>
                  <a:schemeClr val="accent5"/>
                </a:solidFill>
                <a:latin typeface="Baloo Tamma 2"/>
                <a:ea typeface="Baloo Tamma 2"/>
                <a:cs typeface="Baloo Tamma 2"/>
                <a:sym typeface="Baloo Tamma 2"/>
              </a:defRPr>
            </a:lvl7pPr>
            <a:lvl8pPr lvl="7" algn="l">
              <a:lnSpc>
                <a:spcPct val="100000"/>
              </a:lnSpc>
              <a:spcBef>
                <a:spcPts val="1000"/>
              </a:spcBef>
              <a:spcAft>
                <a:spcPts val="0"/>
              </a:spcAft>
              <a:buClr>
                <a:schemeClr val="accent5"/>
              </a:buClr>
              <a:buSzPts val="2000"/>
              <a:buFont typeface="Baloo Tamma 2"/>
              <a:buNone/>
              <a:defRPr sz="2000" b="1">
                <a:solidFill>
                  <a:schemeClr val="accent5"/>
                </a:solidFill>
                <a:latin typeface="Baloo Tamma 2"/>
                <a:ea typeface="Baloo Tamma 2"/>
                <a:cs typeface="Baloo Tamma 2"/>
                <a:sym typeface="Baloo Tamma 2"/>
              </a:defRPr>
            </a:lvl8pPr>
            <a:lvl9pPr lvl="8" algn="l">
              <a:lnSpc>
                <a:spcPct val="100000"/>
              </a:lnSpc>
              <a:spcBef>
                <a:spcPts val="1000"/>
              </a:spcBef>
              <a:spcAft>
                <a:spcPts val="1000"/>
              </a:spcAft>
              <a:buClr>
                <a:schemeClr val="accent5"/>
              </a:buClr>
              <a:buSzPts val="2000"/>
              <a:buFont typeface="Baloo Tamma 2"/>
              <a:buNone/>
              <a:defRPr sz="2000" b="1">
                <a:solidFill>
                  <a:schemeClr val="accent5"/>
                </a:solidFill>
                <a:latin typeface="Baloo Tamma 2"/>
                <a:ea typeface="Baloo Tamma 2"/>
                <a:cs typeface="Baloo Tamma 2"/>
                <a:sym typeface="Baloo Tamma 2"/>
              </a:defRPr>
            </a:lvl9pPr>
          </a:lstStyle>
          <a:p>
            <a:endParaRPr/>
          </a:p>
        </p:txBody>
      </p:sp>
      <p:sp>
        <p:nvSpPr>
          <p:cNvPr id="27" name="Google Shape;27;p35"/>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28"/>
        <p:cNvGrpSpPr/>
        <p:nvPr/>
      </p:nvGrpSpPr>
      <p:grpSpPr>
        <a:xfrm>
          <a:off x="0" y="0"/>
          <a:ext cx="0" cy="0"/>
          <a:chOff x="0" y="0"/>
          <a:chExt cx="0" cy="0"/>
        </a:xfrm>
      </p:grpSpPr>
      <p:sp>
        <p:nvSpPr>
          <p:cNvPr id="29" name="Google Shape;29;p36"/>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30" name="Google Shape;30;p36"/>
          <p:cNvGrpSpPr/>
          <p:nvPr/>
        </p:nvGrpSpPr>
        <p:grpSpPr>
          <a:xfrm>
            <a:off x="0" y="-7088"/>
            <a:ext cx="8661398" cy="5150588"/>
            <a:chOff x="0" y="-7088"/>
            <a:chExt cx="8661398" cy="5150588"/>
          </a:xfrm>
        </p:grpSpPr>
        <p:sp>
          <p:nvSpPr>
            <p:cNvPr id="31" name="Google Shape;31;p36"/>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36"/>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33" name="Google Shape;33;p36"/>
          <p:cNvGrpSpPr/>
          <p:nvPr/>
        </p:nvGrpSpPr>
        <p:grpSpPr>
          <a:xfrm rot="10800000" flipH="1">
            <a:off x="1" y="1090763"/>
            <a:ext cx="8847501" cy="2961974"/>
            <a:chOff x="-8178042" y="-4493254"/>
            <a:chExt cx="19483597" cy="6522736"/>
          </a:xfrm>
        </p:grpSpPr>
        <p:sp>
          <p:nvSpPr>
            <p:cNvPr id="34" name="Google Shape;34;p36"/>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35" name="Google Shape;35;p36"/>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36" name="Google Shape;36;p36"/>
          <p:cNvGrpSpPr/>
          <p:nvPr/>
        </p:nvGrpSpPr>
        <p:grpSpPr>
          <a:xfrm>
            <a:off x="3677236" y="4278349"/>
            <a:ext cx="5480828" cy="432996"/>
            <a:chOff x="5582265" y="4646738"/>
            <a:chExt cx="5480828" cy="432996"/>
          </a:xfrm>
        </p:grpSpPr>
        <p:sp>
          <p:nvSpPr>
            <p:cNvPr id="37" name="Google Shape;37;p36"/>
            <p:cNvSpPr/>
            <p:nvPr/>
          </p:nvSpPr>
          <p:spPr>
            <a:xfrm rot="10800000">
              <a:off x="5582265"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8" name="Google Shape;38;p36"/>
            <p:cNvGrpSpPr/>
            <p:nvPr/>
          </p:nvGrpSpPr>
          <p:grpSpPr>
            <a:xfrm flipH="1">
              <a:off x="5585232" y="4646738"/>
              <a:ext cx="5477861" cy="304551"/>
              <a:chOff x="-24158748" y="330075"/>
              <a:chExt cx="30568423" cy="1699506"/>
            </a:xfrm>
          </p:grpSpPr>
          <p:sp>
            <p:nvSpPr>
              <p:cNvPr id="39" name="Google Shape;39;p36"/>
              <p:cNvSpPr/>
              <p:nvPr/>
            </p:nvSpPr>
            <p:spPr>
              <a:xfrm>
                <a:off x="-24158748" y="330081"/>
                <a:ext cx="289080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36"/>
              <p:cNvSpPr/>
              <p:nvPr/>
            </p:nvSpPr>
            <p:spPr>
              <a:xfrm>
                <a:off x="4710175"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1" name="Google Shape;41;p36"/>
          <p:cNvSpPr txBox="1">
            <a:spLocks noGrp="1"/>
          </p:cNvSpPr>
          <p:nvPr>
            <p:ph type="ctrTitle"/>
          </p:nvPr>
        </p:nvSpPr>
        <p:spPr>
          <a:xfrm>
            <a:off x="685800" y="1090750"/>
            <a:ext cx="5367900" cy="2961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500"/>
              <a:buFont typeface="Baloo Tamma 2 ExtraBold"/>
              <a:buNone/>
              <a:defRPr sz="4500" b="0">
                <a:latin typeface="Baloo Tamma 2 ExtraBold"/>
                <a:ea typeface="Baloo Tamma 2 ExtraBold"/>
                <a:cs typeface="Baloo Tamma 2 ExtraBold"/>
                <a:sym typeface="Baloo Tamma 2 ExtraBold"/>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Tree>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grpSp>
        <p:nvGrpSpPr>
          <p:cNvPr id="43" name="Google Shape;43;p37"/>
          <p:cNvGrpSpPr/>
          <p:nvPr/>
        </p:nvGrpSpPr>
        <p:grpSpPr>
          <a:xfrm>
            <a:off x="-4" y="41"/>
            <a:ext cx="7072430" cy="1327314"/>
            <a:chOff x="-4" y="41"/>
            <a:chExt cx="7072430" cy="1327314"/>
          </a:xfrm>
        </p:grpSpPr>
        <p:sp>
          <p:nvSpPr>
            <p:cNvPr id="44" name="Google Shape;44;p37"/>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45" name="Google Shape;45;p37"/>
            <p:cNvGrpSpPr/>
            <p:nvPr/>
          </p:nvGrpSpPr>
          <p:grpSpPr>
            <a:xfrm rot="10800000" flipH="1">
              <a:off x="3" y="41"/>
              <a:ext cx="6756168" cy="1327314"/>
              <a:chOff x="-2168138" y="330075"/>
              <a:chExt cx="8650663" cy="1699506"/>
            </a:xfrm>
          </p:grpSpPr>
          <p:sp>
            <p:nvSpPr>
              <p:cNvPr id="46" name="Google Shape;46;p37"/>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47" name="Google Shape;47;p37"/>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48" name="Google Shape;48;p37"/>
            <p:cNvGrpSpPr/>
            <p:nvPr/>
          </p:nvGrpSpPr>
          <p:grpSpPr>
            <a:xfrm rot="10800000" flipH="1">
              <a:off x="-4" y="381008"/>
              <a:ext cx="7072430" cy="771743"/>
              <a:chOff x="-9092084" y="330075"/>
              <a:chExt cx="15574609" cy="1699501"/>
            </a:xfrm>
          </p:grpSpPr>
          <p:sp>
            <p:nvSpPr>
              <p:cNvPr id="49" name="Google Shape;49;p37"/>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50" name="Google Shape;50;p37"/>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grpSp>
        <p:nvGrpSpPr>
          <p:cNvPr id="51" name="Google Shape;51;p37"/>
          <p:cNvGrpSpPr/>
          <p:nvPr/>
        </p:nvGrpSpPr>
        <p:grpSpPr>
          <a:xfrm>
            <a:off x="6946842" y="4472723"/>
            <a:ext cx="2202830" cy="670795"/>
            <a:chOff x="5575242" y="4472723"/>
            <a:chExt cx="2202830" cy="670795"/>
          </a:xfrm>
        </p:grpSpPr>
        <p:sp>
          <p:nvSpPr>
            <p:cNvPr id="52" name="Google Shape;52;p37"/>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3" name="Google Shape;53;p37"/>
            <p:cNvGrpSpPr/>
            <p:nvPr/>
          </p:nvGrpSpPr>
          <p:grpSpPr>
            <a:xfrm flipH="1">
              <a:off x="5734850" y="4472723"/>
              <a:ext cx="2040837" cy="670795"/>
              <a:chOff x="1297954" y="330075"/>
              <a:chExt cx="5169293" cy="1699506"/>
            </a:xfrm>
          </p:grpSpPr>
          <p:sp>
            <p:nvSpPr>
              <p:cNvPr id="54" name="Google Shape;54;p37"/>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37"/>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 name="Google Shape;56;p37"/>
            <p:cNvGrpSpPr/>
            <p:nvPr/>
          </p:nvGrpSpPr>
          <p:grpSpPr>
            <a:xfrm flipH="1">
              <a:off x="5578209" y="4646738"/>
              <a:ext cx="2199863" cy="304563"/>
              <a:chOff x="-5827153" y="330075"/>
              <a:chExt cx="12276019" cy="1699569"/>
            </a:xfrm>
          </p:grpSpPr>
          <p:sp>
            <p:nvSpPr>
              <p:cNvPr id="57" name="Google Shape;57;p37"/>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37"/>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59" name="Google Shape;59;p37"/>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Font typeface="Baloo Tamma 2"/>
              <a:buNone/>
              <a:defRPr sz="3000">
                <a:latin typeface="Baloo Tamma 2"/>
                <a:ea typeface="Baloo Tamma 2"/>
                <a:cs typeface="Baloo Tamma 2"/>
                <a:sym typeface="Baloo Tamma 2"/>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60" name="Google Shape;60;p37"/>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1"/>
        <p:cNvGrpSpPr/>
        <p:nvPr/>
      </p:nvGrpSpPr>
      <p:grpSpPr>
        <a:xfrm>
          <a:off x="0" y="0"/>
          <a:ext cx="0" cy="0"/>
          <a:chOff x="0" y="0"/>
          <a:chExt cx="0" cy="0"/>
        </a:xfrm>
      </p:grpSpPr>
      <p:grpSp>
        <p:nvGrpSpPr>
          <p:cNvPr id="62" name="Google Shape;62;p38"/>
          <p:cNvGrpSpPr/>
          <p:nvPr/>
        </p:nvGrpSpPr>
        <p:grpSpPr>
          <a:xfrm>
            <a:off x="6946842" y="4472723"/>
            <a:ext cx="2202830" cy="670795"/>
            <a:chOff x="5575242" y="4472723"/>
            <a:chExt cx="2202830" cy="670795"/>
          </a:xfrm>
        </p:grpSpPr>
        <p:sp>
          <p:nvSpPr>
            <p:cNvPr id="63" name="Google Shape;63;p38"/>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4" name="Google Shape;64;p38"/>
            <p:cNvGrpSpPr/>
            <p:nvPr/>
          </p:nvGrpSpPr>
          <p:grpSpPr>
            <a:xfrm flipH="1">
              <a:off x="5734850" y="4472723"/>
              <a:ext cx="2040837" cy="670795"/>
              <a:chOff x="1297954" y="330075"/>
              <a:chExt cx="5169293" cy="1699506"/>
            </a:xfrm>
          </p:grpSpPr>
          <p:sp>
            <p:nvSpPr>
              <p:cNvPr id="65" name="Google Shape;65;p38"/>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38"/>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 name="Google Shape;67;p38"/>
            <p:cNvGrpSpPr/>
            <p:nvPr/>
          </p:nvGrpSpPr>
          <p:grpSpPr>
            <a:xfrm flipH="1">
              <a:off x="5578209" y="4646738"/>
              <a:ext cx="2199863" cy="304563"/>
              <a:chOff x="-5827153" y="330075"/>
              <a:chExt cx="12276019" cy="1699569"/>
            </a:xfrm>
          </p:grpSpPr>
          <p:sp>
            <p:nvSpPr>
              <p:cNvPr id="68" name="Google Shape;68;p38"/>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38"/>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70" name="Google Shape;70;p38"/>
          <p:cNvGrpSpPr/>
          <p:nvPr/>
        </p:nvGrpSpPr>
        <p:grpSpPr>
          <a:xfrm>
            <a:off x="-4" y="41"/>
            <a:ext cx="7072430" cy="1327314"/>
            <a:chOff x="-4" y="41"/>
            <a:chExt cx="7072430" cy="1327314"/>
          </a:xfrm>
        </p:grpSpPr>
        <p:sp>
          <p:nvSpPr>
            <p:cNvPr id="71" name="Google Shape;71;p38"/>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72" name="Google Shape;72;p38"/>
            <p:cNvGrpSpPr/>
            <p:nvPr/>
          </p:nvGrpSpPr>
          <p:grpSpPr>
            <a:xfrm rot="10800000" flipH="1">
              <a:off x="3" y="41"/>
              <a:ext cx="6756168" cy="1327314"/>
              <a:chOff x="-2168138" y="330075"/>
              <a:chExt cx="8650663" cy="1699506"/>
            </a:xfrm>
          </p:grpSpPr>
          <p:sp>
            <p:nvSpPr>
              <p:cNvPr id="73" name="Google Shape;73;p38"/>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74" name="Google Shape;74;p38"/>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75" name="Google Shape;75;p38"/>
            <p:cNvGrpSpPr/>
            <p:nvPr/>
          </p:nvGrpSpPr>
          <p:grpSpPr>
            <a:xfrm rot="10800000" flipH="1">
              <a:off x="-4" y="381008"/>
              <a:ext cx="7072430" cy="771743"/>
              <a:chOff x="-9092084" y="330075"/>
              <a:chExt cx="15574609" cy="1699501"/>
            </a:xfrm>
          </p:grpSpPr>
          <p:sp>
            <p:nvSpPr>
              <p:cNvPr id="76" name="Google Shape;76;p38"/>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77" name="Google Shape;77;p38"/>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sp>
        <p:nvSpPr>
          <p:cNvPr id="78" name="Google Shape;78;p38"/>
          <p:cNvSpPr txBox="1">
            <a:spLocks noGrp="1"/>
          </p:cNvSpPr>
          <p:nvPr>
            <p:ph type="title"/>
          </p:nvPr>
        </p:nvSpPr>
        <p:spPr>
          <a:xfrm>
            <a:off x="814275" y="392575"/>
            <a:ext cx="5492400" cy="766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Font typeface="Baloo Tamma 2"/>
              <a:buNone/>
              <a:defRPr sz="3000">
                <a:latin typeface="Baloo Tamma 2"/>
                <a:ea typeface="Baloo Tamma 2"/>
                <a:cs typeface="Baloo Tamma 2"/>
                <a:sym typeface="Baloo Tamma 2"/>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79" name="Google Shape;79;p38"/>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lvl="0" indent="-387350" algn="l">
              <a:lnSpc>
                <a:spcPct val="100000"/>
              </a:lnSpc>
              <a:spcBef>
                <a:spcPts val="600"/>
              </a:spcBef>
              <a:spcAft>
                <a:spcPts val="0"/>
              </a:spcAft>
              <a:buSzPts val="2500"/>
              <a:buFont typeface="Open Sans Medium"/>
              <a:buChar char="▰"/>
              <a:defRPr sz="2500">
                <a:latin typeface="Open Sans Medium"/>
                <a:ea typeface="Open Sans Medium"/>
                <a:cs typeface="Open Sans Medium"/>
                <a:sym typeface="Open Sans Medium"/>
              </a:defRPr>
            </a:lvl1pPr>
            <a:lvl2pPr marL="914400" lvl="1" indent="-374650" algn="l">
              <a:lnSpc>
                <a:spcPct val="100000"/>
              </a:lnSpc>
              <a:spcBef>
                <a:spcPts val="1000"/>
              </a:spcBef>
              <a:spcAft>
                <a:spcPts val="0"/>
              </a:spcAft>
              <a:buSzPts val="2300"/>
              <a:buFont typeface="Open Sans Medium"/>
              <a:buChar char="▻"/>
              <a:defRPr sz="2300">
                <a:latin typeface="Open Sans Medium"/>
                <a:ea typeface="Open Sans Medium"/>
                <a:cs typeface="Open Sans Medium"/>
                <a:sym typeface="Open Sans Medium"/>
              </a:defRPr>
            </a:lvl2pPr>
            <a:lvl3pPr marL="1371600" lvl="2" indent="-368300" algn="l">
              <a:lnSpc>
                <a:spcPct val="100000"/>
              </a:lnSpc>
              <a:spcBef>
                <a:spcPts val="1000"/>
              </a:spcBef>
              <a:spcAft>
                <a:spcPts val="0"/>
              </a:spcAft>
              <a:buSzPts val="2200"/>
              <a:buFont typeface="Open Sans Medium"/>
              <a:buChar char="▻"/>
              <a:defRPr sz="2200">
                <a:latin typeface="Open Sans Medium"/>
                <a:ea typeface="Open Sans Medium"/>
                <a:cs typeface="Open Sans Medium"/>
                <a:sym typeface="Open Sans Medium"/>
              </a:defRPr>
            </a:lvl3pPr>
            <a:lvl4pPr marL="1828800" lvl="3" indent="-381000" algn="l">
              <a:lnSpc>
                <a:spcPct val="100000"/>
              </a:lnSpc>
              <a:spcBef>
                <a:spcPts val="1000"/>
              </a:spcBef>
              <a:spcAft>
                <a:spcPts val="0"/>
              </a:spcAft>
              <a:buSzPts val="2400"/>
              <a:buChar char="▻"/>
              <a:defRPr/>
            </a:lvl4pPr>
            <a:lvl5pPr marL="2286000" lvl="4" indent="-381000" algn="l">
              <a:lnSpc>
                <a:spcPct val="100000"/>
              </a:lnSpc>
              <a:spcBef>
                <a:spcPts val="1000"/>
              </a:spcBef>
              <a:spcAft>
                <a:spcPts val="0"/>
              </a:spcAft>
              <a:buSzPts val="2400"/>
              <a:buChar char="▻"/>
              <a:defRPr/>
            </a:lvl5pPr>
            <a:lvl6pPr marL="2743200" lvl="5" indent="-381000" algn="l">
              <a:lnSpc>
                <a:spcPct val="100000"/>
              </a:lnSpc>
              <a:spcBef>
                <a:spcPts val="1000"/>
              </a:spcBef>
              <a:spcAft>
                <a:spcPts val="0"/>
              </a:spcAft>
              <a:buSzPts val="2400"/>
              <a:buChar char="▻"/>
              <a:defRPr/>
            </a:lvl6pPr>
            <a:lvl7pPr marL="3200400" lvl="6" indent="-381000" algn="l">
              <a:lnSpc>
                <a:spcPct val="100000"/>
              </a:lnSpc>
              <a:spcBef>
                <a:spcPts val="1000"/>
              </a:spcBef>
              <a:spcAft>
                <a:spcPts val="0"/>
              </a:spcAft>
              <a:buSzPts val="2400"/>
              <a:buChar char="▻"/>
              <a:defRPr/>
            </a:lvl7pPr>
            <a:lvl8pPr marL="3657600" lvl="7" indent="-381000" algn="l">
              <a:lnSpc>
                <a:spcPct val="100000"/>
              </a:lnSpc>
              <a:spcBef>
                <a:spcPts val="1000"/>
              </a:spcBef>
              <a:spcAft>
                <a:spcPts val="0"/>
              </a:spcAft>
              <a:buSzPts val="2400"/>
              <a:buChar char="▻"/>
              <a:defRPr/>
            </a:lvl8pPr>
            <a:lvl9pPr marL="4114800" lvl="8" indent="-381000" algn="l">
              <a:lnSpc>
                <a:spcPct val="100000"/>
              </a:lnSpc>
              <a:spcBef>
                <a:spcPts val="1000"/>
              </a:spcBef>
              <a:spcAft>
                <a:spcPts val="1000"/>
              </a:spcAft>
              <a:buSzPts val="2400"/>
              <a:buChar char="▻"/>
              <a:defRPr/>
            </a:lvl9pPr>
          </a:lstStyle>
          <a:p>
            <a:endParaRPr/>
          </a:p>
        </p:txBody>
      </p:sp>
      <p:sp>
        <p:nvSpPr>
          <p:cNvPr id="80" name="Google Shape;80;p38"/>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1"/>
        <p:cNvGrpSpPr/>
        <p:nvPr/>
      </p:nvGrpSpPr>
      <p:grpSpPr>
        <a:xfrm>
          <a:off x="0" y="0"/>
          <a:ext cx="0" cy="0"/>
          <a:chOff x="0" y="0"/>
          <a:chExt cx="0" cy="0"/>
        </a:xfrm>
      </p:grpSpPr>
      <p:grpSp>
        <p:nvGrpSpPr>
          <p:cNvPr id="82" name="Google Shape;82;p39"/>
          <p:cNvGrpSpPr/>
          <p:nvPr/>
        </p:nvGrpSpPr>
        <p:grpSpPr>
          <a:xfrm rot="10800000">
            <a:off x="-8" y="-2"/>
            <a:ext cx="2202830" cy="670795"/>
            <a:chOff x="5575242" y="4472723"/>
            <a:chExt cx="2202830" cy="670795"/>
          </a:xfrm>
        </p:grpSpPr>
        <p:sp>
          <p:nvSpPr>
            <p:cNvPr id="83" name="Google Shape;83;p39"/>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4" name="Google Shape;84;p39"/>
            <p:cNvGrpSpPr/>
            <p:nvPr/>
          </p:nvGrpSpPr>
          <p:grpSpPr>
            <a:xfrm flipH="1">
              <a:off x="5734850" y="4472723"/>
              <a:ext cx="2040837" cy="670795"/>
              <a:chOff x="1297954" y="330075"/>
              <a:chExt cx="5169293" cy="1699506"/>
            </a:xfrm>
          </p:grpSpPr>
          <p:sp>
            <p:nvSpPr>
              <p:cNvPr id="85" name="Google Shape;85;p39"/>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39"/>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7" name="Google Shape;87;p39"/>
            <p:cNvGrpSpPr/>
            <p:nvPr/>
          </p:nvGrpSpPr>
          <p:grpSpPr>
            <a:xfrm flipH="1">
              <a:off x="5578209" y="4646738"/>
              <a:ext cx="2199863" cy="304563"/>
              <a:chOff x="-5827153" y="330075"/>
              <a:chExt cx="12276019" cy="1699569"/>
            </a:xfrm>
          </p:grpSpPr>
          <p:sp>
            <p:nvSpPr>
              <p:cNvPr id="88" name="Google Shape;88;p39"/>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39"/>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90" name="Google Shape;90;p39"/>
          <p:cNvGrpSpPr/>
          <p:nvPr/>
        </p:nvGrpSpPr>
        <p:grpSpPr>
          <a:xfrm>
            <a:off x="6946842" y="4472723"/>
            <a:ext cx="2202830" cy="670795"/>
            <a:chOff x="5575242" y="4472723"/>
            <a:chExt cx="2202830" cy="670795"/>
          </a:xfrm>
        </p:grpSpPr>
        <p:sp>
          <p:nvSpPr>
            <p:cNvPr id="91" name="Google Shape;91;p39"/>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2" name="Google Shape;92;p39"/>
            <p:cNvGrpSpPr/>
            <p:nvPr/>
          </p:nvGrpSpPr>
          <p:grpSpPr>
            <a:xfrm flipH="1">
              <a:off x="5734850" y="4472723"/>
              <a:ext cx="2040837" cy="670795"/>
              <a:chOff x="1297954" y="330075"/>
              <a:chExt cx="5169293" cy="1699506"/>
            </a:xfrm>
          </p:grpSpPr>
          <p:sp>
            <p:nvSpPr>
              <p:cNvPr id="93" name="Google Shape;93;p39"/>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39"/>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 name="Google Shape;95;p39"/>
            <p:cNvGrpSpPr/>
            <p:nvPr/>
          </p:nvGrpSpPr>
          <p:grpSpPr>
            <a:xfrm flipH="1">
              <a:off x="5578209" y="4646738"/>
              <a:ext cx="2199863" cy="304563"/>
              <a:chOff x="-5827153" y="330075"/>
              <a:chExt cx="12276019" cy="1699569"/>
            </a:xfrm>
          </p:grpSpPr>
          <p:sp>
            <p:nvSpPr>
              <p:cNvPr id="96" name="Google Shape;96;p39"/>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39"/>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98" name="Google Shape;98;p39"/>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99"/>
        <p:cNvGrpSpPr/>
        <p:nvPr/>
      </p:nvGrpSpPr>
      <p:grpSpPr>
        <a:xfrm>
          <a:off x="0" y="0"/>
          <a:ext cx="0" cy="0"/>
          <a:chOff x="0" y="0"/>
          <a:chExt cx="0" cy="0"/>
        </a:xfrm>
      </p:grpSpPr>
      <p:grpSp>
        <p:nvGrpSpPr>
          <p:cNvPr id="100" name="Google Shape;100;p40"/>
          <p:cNvGrpSpPr/>
          <p:nvPr/>
        </p:nvGrpSpPr>
        <p:grpSpPr>
          <a:xfrm>
            <a:off x="6946842" y="4472723"/>
            <a:ext cx="2202830" cy="670795"/>
            <a:chOff x="5575242" y="4472723"/>
            <a:chExt cx="2202830" cy="670795"/>
          </a:xfrm>
        </p:grpSpPr>
        <p:sp>
          <p:nvSpPr>
            <p:cNvPr id="101" name="Google Shape;101;p40"/>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2" name="Google Shape;102;p40"/>
            <p:cNvGrpSpPr/>
            <p:nvPr/>
          </p:nvGrpSpPr>
          <p:grpSpPr>
            <a:xfrm flipH="1">
              <a:off x="5734850" y="4472723"/>
              <a:ext cx="2040837" cy="670795"/>
              <a:chOff x="1297954" y="330075"/>
              <a:chExt cx="5169293" cy="1699506"/>
            </a:xfrm>
          </p:grpSpPr>
          <p:sp>
            <p:nvSpPr>
              <p:cNvPr id="103" name="Google Shape;103;p4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4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5" name="Google Shape;105;p40"/>
            <p:cNvGrpSpPr/>
            <p:nvPr/>
          </p:nvGrpSpPr>
          <p:grpSpPr>
            <a:xfrm flipH="1">
              <a:off x="5578209" y="4646738"/>
              <a:ext cx="2199863" cy="304563"/>
              <a:chOff x="-5827153" y="330075"/>
              <a:chExt cx="12276019" cy="1699569"/>
            </a:xfrm>
          </p:grpSpPr>
          <p:sp>
            <p:nvSpPr>
              <p:cNvPr id="106" name="Google Shape;106;p40"/>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40"/>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08" name="Google Shape;108;p40"/>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109" name="Google Shape;109;p40"/>
          <p:cNvGrpSpPr/>
          <p:nvPr/>
        </p:nvGrpSpPr>
        <p:grpSpPr>
          <a:xfrm>
            <a:off x="0" y="-7088"/>
            <a:ext cx="8661398" cy="5150588"/>
            <a:chOff x="0" y="-7088"/>
            <a:chExt cx="8661398" cy="5150588"/>
          </a:xfrm>
        </p:grpSpPr>
        <p:sp>
          <p:nvSpPr>
            <p:cNvPr id="110" name="Google Shape;110;p40"/>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40"/>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12" name="Google Shape;112;p40"/>
          <p:cNvGrpSpPr/>
          <p:nvPr/>
        </p:nvGrpSpPr>
        <p:grpSpPr>
          <a:xfrm rot="10800000" flipH="1">
            <a:off x="1" y="1090763"/>
            <a:ext cx="8847501" cy="2961974"/>
            <a:chOff x="-8178042" y="-4493254"/>
            <a:chExt cx="19483597" cy="6522736"/>
          </a:xfrm>
        </p:grpSpPr>
        <p:sp>
          <p:nvSpPr>
            <p:cNvPr id="113" name="Google Shape;113;p40"/>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14" name="Google Shape;114;p40"/>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sp>
        <p:nvSpPr>
          <p:cNvPr id="115" name="Google Shape;115;p40"/>
          <p:cNvSpPr txBox="1">
            <a:spLocks noGrp="1"/>
          </p:cNvSpPr>
          <p:nvPr>
            <p:ph type="body" idx="1"/>
          </p:nvPr>
        </p:nvSpPr>
        <p:spPr>
          <a:xfrm>
            <a:off x="829775" y="1202000"/>
            <a:ext cx="5090700" cy="2745000"/>
          </a:xfrm>
          <a:prstGeom prst="rect">
            <a:avLst/>
          </a:prstGeom>
          <a:noFill/>
          <a:ln>
            <a:noFill/>
          </a:ln>
        </p:spPr>
        <p:txBody>
          <a:bodyPr spcFirstLastPara="1" wrap="square" lIns="91425" tIns="91425" rIns="91425" bIns="91425" anchor="t" anchorCtr="0">
            <a:noAutofit/>
          </a:bodyPr>
          <a:lstStyle>
            <a:lvl1pPr marL="457200" lvl="0" indent="-419100" algn="l">
              <a:lnSpc>
                <a:spcPct val="100000"/>
              </a:lnSpc>
              <a:spcBef>
                <a:spcPts val="600"/>
              </a:spcBef>
              <a:spcAft>
                <a:spcPts val="0"/>
              </a:spcAft>
              <a:buClr>
                <a:srgbClr val="FFFFFF"/>
              </a:buClr>
              <a:buSzPts val="3000"/>
              <a:buChar char="▰"/>
              <a:defRPr sz="3000" i="1">
                <a:solidFill>
                  <a:srgbClr val="FFFFFF"/>
                </a:solidFill>
              </a:defRPr>
            </a:lvl1pPr>
            <a:lvl2pPr marL="914400" lvl="1" indent="-419100" algn="l">
              <a:lnSpc>
                <a:spcPct val="100000"/>
              </a:lnSpc>
              <a:spcBef>
                <a:spcPts val="480"/>
              </a:spcBef>
              <a:spcAft>
                <a:spcPts val="0"/>
              </a:spcAft>
              <a:buClr>
                <a:srgbClr val="FFFFFF"/>
              </a:buClr>
              <a:buSzPts val="3000"/>
              <a:buChar char="▻"/>
              <a:defRPr sz="3000" i="1">
                <a:solidFill>
                  <a:srgbClr val="FFFFFF"/>
                </a:solidFill>
              </a:defRPr>
            </a:lvl2pPr>
            <a:lvl3pPr marL="1371600" lvl="2" indent="-419100" algn="l">
              <a:lnSpc>
                <a:spcPct val="100000"/>
              </a:lnSpc>
              <a:spcBef>
                <a:spcPts val="480"/>
              </a:spcBef>
              <a:spcAft>
                <a:spcPts val="0"/>
              </a:spcAft>
              <a:buClr>
                <a:srgbClr val="FFFFFF"/>
              </a:buClr>
              <a:buSzPts val="3000"/>
              <a:buChar char="▻"/>
              <a:defRPr sz="3000" i="1">
                <a:solidFill>
                  <a:srgbClr val="FFFFFF"/>
                </a:solidFill>
              </a:defRPr>
            </a:lvl3pPr>
            <a:lvl4pPr marL="1828800" lvl="3" indent="-419100" algn="l">
              <a:lnSpc>
                <a:spcPct val="100000"/>
              </a:lnSpc>
              <a:spcBef>
                <a:spcPts val="360"/>
              </a:spcBef>
              <a:spcAft>
                <a:spcPts val="0"/>
              </a:spcAft>
              <a:buClr>
                <a:srgbClr val="FFFFFF"/>
              </a:buClr>
              <a:buSzPts val="3000"/>
              <a:buChar char="▻"/>
              <a:defRPr sz="3000" i="1">
                <a:solidFill>
                  <a:srgbClr val="FFFFFF"/>
                </a:solidFill>
              </a:defRPr>
            </a:lvl4pPr>
            <a:lvl5pPr marL="2286000" lvl="4" indent="-419100" algn="l">
              <a:lnSpc>
                <a:spcPct val="100000"/>
              </a:lnSpc>
              <a:spcBef>
                <a:spcPts val="360"/>
              </a:spcBef>
              <a:spcAft>
                <a:spcPts val="0"/>
              </a:spcAft>
              <a:buClr>
                <a:srgbClr val="FFFFFF"/>
              </a:buClr>
              <a:buSzPts val="3000"/>
              <a:buChar char="▻"/>
              <a:defRPr sz="3000" i="1">
                <a:solidFill>
                  <a:srgbClr val="FFFFFF"/>
                </a:solidFill>
              </a:defRPr>
            </a:lvl5pPr>
            <a:lvl6pPr marL="2743200" lvl="5" indent="-419100" algn="l">
              <a:lnSpc>
                <a:spcPct val="100000"/>
              </a:lnSpc>
              <a:spcBef>
                <a:spcPts val="360"/>
              </a:spcBef>
              <a:spcAft>
                <a:spcPts val="0"/>
              </a:spcAft>
              <a:buClr>
                <a:srgbClr val="FFFFFF"/>
              </a:buClr>
              <a:buSzPts val="3000"/>
              <a:buChar char="▻"/>
              <a:defRPr sz="3000" i="1">
                <a:solidFill>
                  <a:srgbClr val="FFFFFF"/>
                </a:solidFill>
              </a:defRPr>
            </a:lvl6pPr>
            <a:lvl7pPr marL="3200400" lvl="6" indent="-419100" algn="l">
              <a:lnSpc>
                <a:spcPct val="100000"/>
              </a:lnSpc>
              <a:spcBef>
                <a:spcPts val="360"/>
              </a:spcBef>
              <a:spcAft>
                <a:spcPts val="0"/>
              </a:spcAft>
              <a:buClr>
                <a:srgbClr val="FFFFFF"/>
              </a:buClr>
              <a:buSzPts val="3000"/>
              <a:buChar char="▻"/>
              <a:defRPr sz="3000" i="1">
                <a:solidFill>
                  <a:srgbClr val="FFFFFF"/>
                </a:solidFill>
              </a:defRPr>
            </a:lvl7pPr>
            <a:lvl8pPr marL="3657600" lvl="7" indent="-419100" algn="l">
              <a:lnSpc>
                <a:spcPct val="100000"/>
              </a:lnSpc>
              <a:spcBef>
                <a:spcPts val="360"/>
              </a:spcBef>
              <a:spcAft>
                <a:spcPts val="0"/>
              </a:spcAft>
              <a:buClr>
                <a:srgbClr val="FFFFFF"/>
              </a:buClr>
              <a:buSzPts val="3000"/>
              <a:buChar char="▻"/>
              <a:defRPr sz="3000" i="1">
                <a:solidFill>
                  <a:srgbClr val="FFFFFF"/>
                </a:solidFill>
              </a:defRPr>
            </a:lvl8pPr>
            <a:lvl9pPr marL="4114800" lvl="8" indent="-419100" algn="l">
              <a:lnSpc>
                <a:spcPct val="100000"/>
              </a:lnSpc>
              <a:spcBef>
                <a:spcPts val="360"/>
              </a:spcBef>
              <a:spcAft>
                <a:spcPts val="0"/>
              </a:spcAft>
              <a:buClr>
                <a:srgbClr val="FFFFFF"/>
              </a:buClr>
              <a:buSzPts val="3000"/>
              <a:buChar char="▻"/>
              <a:defRPr sz="3000" i="1">
                <a:solidFill>
                  <a:srgbClr val="FFFFFF"/>
                </a:solidFill>
              </a:defRPr>
            </a:lvl9pPr>
          </a:lstStyle>
          <a:p>
            <a:endParaRPr/>
          </a:p>
        </p:txBody>
      </p:sp>
      <p:sp>
        <p:nvSpPr>
          <p:cNvPr id="116" name="Google Shape;116;p40"/>
          <p:cNvSpPr txBox="1"/>
          <p:nvPr/>
        </p:nvSpPr>
        <p:spPr>
          <a:xfrm>
            <a:off x="286600" y="1014575"/>
            <a:ext cx="676500" cy="653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7200"/>
              <a:buFont typeface="Arial"/>
              <a:buNone/>
            </a:pPr>
            <a:r>
              <a:rPr lang="en-US" sz="7200" b="1" i="0" u="none" strike="noStrike" cap="none">
                <a:solidFill>
                  <a:schemeClr val="accent5"/>
                </a:solidFill>
                <a:latin typeface="Arial"/>
                <a:ea typeface="Arial"/>
                <a:cs typeface="Arial"/>
                <a:sym typeface="Arial"/>
              </a:rPr>
              <a:t>“</a:t>
            </a:r>
            <a:endParaRPr sz="7200" b="1" i="0" u="none" strike="noStrike" cap="none">
              <a:solidFill>
                <a:schemeClr val="accent5"/>
              </a:solidFill>
              <a:latin typeface="Arial"/>
              <a:ea typeface="Arial"/>
              <a:cs typeface="Arial"/>
              <a:sym typeface="Arial"/>
            </a:endParaRPr>
          </a:p>
        </p:txBody>
      </p:sp>
      <p:sp>
        <p:nvSpPr>
          <p:cNvPr id="117" name="Google Shape;117;p40"/>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8"/>
        <p:cNvGrpSpPr/>
        <p:nvPr/>
      </p:nvGrpSpPr>
      <p:grpSpPr>
        <a:xfrm>
          <a:off x="0" y="0"/>
          <a:ext cx="0" cy="0"/>
          <a:chOff x="0" y="0"/>
          <a:chExt cx="0" cy="0"/>
        </a:xfrm>
      </p:grpSpPr>
      <p:grpSp>
        <p:nvGrpSpPr>
          <p:cNvPr id="119" name="Google Shape;119;p41"/>
          <p:cNvGrpSpPr/>
          <p:nvPr/>
        </p:nvGrpSpPr>
        <p:grpSpPr>
          <a:xfrm>
            <a:off x="2466138" y="4472723"/>
            <a:ext cx="6686825" cy="670795"/>
            <a:chOff x="5589288" y="4472723"/>
            <a:chExt cx="6686825" cy="670795"/>
          </a:xfrm>
        </p:grpSpPr>
        <p:sp>
          <p:nvSpPr>
            <p:cNvPr id="120" name="Google Shape;120;p41"/>
            <p:cNvSpPr/>
            <p:nvPr/>
          </p:nvSpPr>
          <p:spPr>
            <a:xfrm rot="10800000">
              <a:off x="5589288"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1" name="Google Shape;121;p41"/>
            <p:cNvGrpSpPr/>
            <p:nvPr/>
          </p:nvGrpSpPr>
          <p:grpSpPr>
            <a:xfrm flipH="1">
              <a:off x="5748896" y="4472723"/>
              <a:ext cx="6527217" cy="670795"/>
              <a:chOff x="-10101302" y="330075"/>
              <a:chExt cx="16532971" cy="1699506"/>
            </a:xfrm>
          </p:grpSpPr>
          <p:sp>
            <p:nvSpPr>
              <p:cNvPr id="122" name="Google Shape;122;p41"/>
              <p:cNvSpPr/>
              <p:nvPr/>
            </p:nvSpPr>
            <p:spPr>
              <a:xfrm>
                <a:off x="-10101302" y="330081"/>
                <a:ext cx="148464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41"/>
              <p:cNvSpPr/>
              <p:nvPr/>
            </p:nvSpPr>
            <p:spPr>
              <a:xfrm>
                <a:off x="4732169"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4" name="Google Shape;124;p41"/>
            <p:cNvGrpSpPr/>
            <p:nvPr/>
          </p:nvGrpSpPr>
          <p:grpSpPr>
            <a:xfrm flipH="1">
              <a:off x="5592255" y="4646738"/>
              <a:ext cx="6682918" cy="304563"/>
              <a:chOff x="-30922586" y="330075"/>
              <a:chExt cx="37293070" cy="1699569"/>
            </a:xfrm>
          </p:grpSpPr>
          <p:sp>
            <p:nvSpPr>
              <p:cNvPr id="125" name="Google Shape;125;p41"/>
              <p:cNvSpPr/>
              <p:nvPr/>
            </p:nvSpPr>
            <p:spPr>
              <a:xfrm>
                <a:off x="-30922586" y="330144"/>
                <a:ext cx="355881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41"/>
              <p:cNvSpPr/>
              <p:nvPr/>
            </p:nvSpPr>
            <p:spPr>
              <a:xfrm>
                <a:off x="4670984"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27" name="Google Shape;127;p41"/>
          <p:cNvSpPr txBox="1">
            <a:spLocks noGrp="1"/>
          </p:cNvSpPr>
          <p:nvPr>
            <p:ph type="body" idx="1"/>
          </p:nvPr>
        </p:nvSpPr>
        <p:spPr>
          <a:xfrm>
            <a:off x="2682800" y="4636500"/>
            <a:ext cx="6004200" cy="3156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300"/>
              <a:buNone/>
              <a:defRPr sz="1300"/>
            </a:lvl1pPr>
          </a:lstStyle>
          <a:p>
            <a:endParaRPr/>
          </a:p>
        </p:txBody>
      </p:sp>
      <p:sp>
        <p:nvSpPr>
          <p:cNvPr id="128" name="Google Shape;128;p4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a:t>
            </a:fld>
            <a:endParaRPr/>
          </a:p>
        </p:txBody>
      </p:sp>
      <p:grpSp>
        <p:nvGrpSpPr>
          <p:cNvPr id="129" name="Google Shape;129;p41"/>
          <p:cNvGrpSpPr/>
          <p:nvPr/>
        </p:nvGrpSpPr>
        <p:grpSpPr>
          <a:xfrm rot="10800000">
            <a:off x="-8" y="-2"/>
            <a:ext cx="2202830" cy="670795"/>
            <a:chOff x="5575242" y="4472723"/>
            <a:chExt cx="2202830" cy="670795"/>
          </a:xfrm>
        </p:grpSpPr>
        <p:sp>
          <p:nvSpPr>
            <p:cNvPr id="130" name="Google Shape;130;p41"/>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1" name="Google Shape;131;p41"/>
            <p:cNvGrpSpPr/>
            <p:nvPr/>
          </p:nvGrpSpPr>
          <p:grpSpPr>
            <a:xfrm flipH="1">
              <a:off x="5734850" y="4472723"/>
              <a:ext cx="2040837" cy="670795"/>
              <a:chOff x="1297954" y="330075"/>
              <a:chExt cx="5169293" cy="1699506"/>
            </a:xfrm>
          </p:grpSpPr>
          <p:sp>
            <p:nvSpPr>
              <p:cNvPr id="132" name="Google Shape;132;p41"/>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41"/>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4" name="Google Shape;134;p41"/>
            <p:cNvGrpSpPr/>
            <p:nvPr/>
          </p:nvGrpSpPr>
          <p:grpSpPr>
            <a:xfrm flipH="1">
              <a:off x="5578209" y="4646738"/>
              <a:ext cx="2199863" cy="304563"/>
              <a:chOff x="-5827153" y="330075"/>
              <a:chExt cx="12276019" cy="1699569"/>
            </a:xfrm>
          </p:grpSpPr>
          <p:sp>
            <p:nvSpPr>
              <p:cNvPr id="135" name="Google Shape;135;p41"/>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41"/>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transition spd="slow">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37"/>
        <p:cNvGrpSpPr/>
        <p:nvPr/>
      </p:nvGrpSpPr>
      <p:grpSpPr>
        <a:xfrm>
          <a:off x="0" y="0"/>
          <a:ext cx="0" cy="0"/>
          <a:chOff x="0" y="0"/>
          <a:chExt cx="0" cy="0"/>
        </a:xfrm>
      </p:grpSpPr>
      <p:grpSp>
        <p:nvGrpSpPr>
          <p:cNvPr id="138" name="Google Shape;138;p42"/>
          <p:cNvGrpSpPr/>
          <p:nvPr/>
        </p:nvGrpSpPr>
        <p:grpSpPr>
          <a:xfrm>
            <a:off x="-4" y="41"/>
            <a:ext cx="7072430" cy="1327314"/>
            <a:chOff x="-4" y="41"/>
            <a:chExt cx="7072430" cy="1327314"/>
          </a:xfrm>
        </p:grpSpPr>
        <p:sp>
          <p:nvSpPr>
            <p:cNvPr id="139" name="Google Shape;139;p42"/>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140" name="Google Shape;140;p42"/>
            <p:cNvGrpSpPr/>
            <p:nvPr/>
          </p:nvGrpSpPr>
          <p:grpSpPr>
            <a:xfrm rot="10800000" flipH="1">
              <a:off x="3" y="41"/>
              <a:ext cx="6756168" cy="1327314"/>
              <a:chOff x="-2168138" y="330075"/>
              <a:chExt cx="8650663" cy="1699506"/>
            </a:xfrm>
          </p:grpSpPr>
          <p:sp>
            <p:nvSpPr>
              <p:cNvPr id="141" name="Google Shape;141;p42"/>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42" name="Google Shape;142;p42"/>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43" name="Google Shape;143;p42"/>
            <p:cNvGrpSpPr/>
            <p:nvPr/>
          </p:nvGrpSpPr>
          <p:grpSpPr>
            <a:xfrm rot="10800000" flipH="1">
              <a:off x="-4" y="381008"/>
              <a:ext cx="7072430" cy="771743"/>
              <a:chOff x="-9092084" y="330075"/>
              <a:chExt cx="15574609" cy="1699501"/>
            </a:xfrm>
          </p:grpSpPr>
          <p:sp>
            <p:nvSpPr>
              <p:cNvPr id="144" name="Google Shape;144;p42"/>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45" name="Google Shape;145;p42"/>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grpSp>
        <p:nvGrpSpPr>
          <p:cNvPr id="146" name="Google Shape;146;p42"/>
          <p:cNvGrpSpPr/>
          <p:nvPr/>
        </p:nvGrpSpPr>
        <p:grpSpPr>
          <a:xfrm>
            <a:off x="6946842" y="4472723"/>
            <a:ext cx="2202830" cy="670795"/>
            <a:chOff x="5575242" y="4472723"/>
            <a:chExt cx="2202830" cy="670795"/>
          </a:xfrm>
        </p:grpSpPr>
        <p:sp>
          <p:nvSpPr>
            <p:cNvPr id="147" name="Google Shape;147;p42"/>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8" name="Google Shape;148;p42"/>
            <p:cNvGrpSpPr/>
            <p:nvPr/>
          </p:nvGrpSpPr>
          <p:grpSpPr>
            <a:xfrm flipH="1">
              <a:off x="5734850" y="4472723"/>
              <a:ext cx="2040837" cy="670795"/>
              <a:chOff x="1297954" y="330075"/>
              <a:chExt cx="5169293" cy="1699506"/>
            </a:xfrm>
          </p:grpSpPr>
          <p:sp>
            <p:nvSpPr>
              <p:cNvPr id="149" name="Google Shape;149;p42"/>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42"/>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1" name="Google Shape;151;p42"/>
            <p:cNvGrpSpPr/>
            <p:nvPr/>
          </p:nvGrpSpPr>
          <p:grpSpPr>
            <a:xfrm flipH="1">
              <a:off x="5578209" y="4646738"/>
              <a:ext cx="2199863" cy="304563"/>
              <a:chOff x="-5827153" y="330075"/>
              <a:chExt cx="12276019" cy="1699569"/>
            </a:xfrm>
          </p:grpSpPr>
          <p:sp>
            <p:nvSpPr>
              <p:cNvPr id="152" name="Google Shape;152;p42"/>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42"/>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54" name="Google Shape;154;p42"/>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55" name="Google Shape;155;p42"/>
          <p:cNvSpPr txBox="1">
            <a:spLocks noGrp="1"/>
          </p:cNvSpPr>
          <p:nvPr>
            <p:ph type="body" idx="1"/>
          </p:nvPr>
        </p:nvSpPr>
        <p:spPr>
          <a:xfrm>
            <a:off x="814275" y="1537988"/>
            <a:ext cx="3378300" cy="2724300"/>
          </a:xfrm>
          <a:prstGeom prst="rect">
            <a:avLst/>
          </a:prstGeom>
          <a:noFill/>
          <a:ln>
            <a:noFill/>
          </a:ln>
        </p:spPr>
        <p:txBody>
          <a:bodyPr spcFirstLastPara="1" wrap="square" lIns="91425" tIns="91425" rIns="91425" bIns="91425" anchor="t" anchorCtr="0">
            <a:noAutofit/>
          </a:bodyPr>
          <a:lstStyle>
            <a:lvl1pPr marL="457200" lvl="0" indent="-355600" algn="l">
              <a:lnSpc>
                <a:spcPct val="100000"/>
              </a:lnSpc>
              <a:spcBef>
                <a:spcPts val="600"/>
              </a:spcBef>
              <a:spcAft>
                <a:spcPts val="0"/>
              </a:spcAft>
              <a:buSzPts val="2000"/>
              <a:buChar char="▰"/>
              <a:defRPr sz="2000"/>
            </a:lvl1pPr>
            <a:lvl2pPr marL="914400" lvl="1" indent="-355600" algn="l">
              <a:lnSpc>
                <a:spcPct val="100000"/>
              </a:lnSpc>
              <a:spcBef>
                <a:spcPts val="1000"/>
              </a:spcBef>
              <a:spcAft>
                <a:spcPts val="0"/>
              </a:spcAft>
              <a:buSzPts val="2000"/>
              <a:buChar char="▻"/>
              <a:defRPr sz="2000"/>
            </a:lvl2pPr>
            <a:lvl3pPr marL="1371600" lvl="2" indent="-355600" algn="l">
              <a:lnSpc>
                <a:spcPct val="100000"/>
              </a:lnSpc>
              <a:spcBef>
                <a:spcPts val="1000"/>
              </a:spcBef>
              <a:spcAft>
                <a:spcPts val="0"/>
              </a:spcAft>
              <a:buSzPts val="2000"/>
              <a:buChar char="▻"/>
              <a:defRPr sz="2000"/>
            </a:lvl3pPr>
            <a:lvl4pPr marL="1828800" lvl="3" indent="-355600" algn="l">
              <a:lnSpc>
                <a:spcPct val="100000"/>
              </a:lnSpc>
              <a:spcBef>
                <a:spcPts val="1000"/>
              </a:spcBef>
              <a:spcAft>
                <a:spcPts val="0"/>
              </a:spcAft>
              <a:buSzPts val="2000"/>
              <a:buChar char="▻"/>
              <a:defRPr sz="2000"/>
            </a:lvl4pPr>
            <a:lvl5pPr marL="2286000" lvl="4" indent="-355600" algn="l">
              <a:lnSpc>
                <a:spcPct val="100000"/>
              </a:lnSpc>
              <a:spcBef>
                <a:spcPts val="1000"/>
              </a:spcBef>
              <a:spcAft>
                <a:spcPts val="0"/>
              </a:spcAft>
              <a:buSzPts val="2000"/>
              <a:buChar char="▻"/>
              <a:defRPr sz="2000"/>
            </a:lvl5pPr>
            <a:lvl6pPr marL="2743200" lvl="5" indent="-355600" algn="l">
              <a:lnSpc>
                <a:spcPct val="100000"/>
              </a:lnSpc>
              <a:spcBef>
                <a:spcPts val="1000"/>
              </a:spcBef>
              <a:spcAft>
                <a:spcPts val="0"/>
              </a:spcAft>
              <a:buSzPts val="2000"/>
              <a:buChar char="▻"/>
              <a:defRPr sz="2000"/>
            </a:lvl6pPr>
            <a:lvl7pPr marL="3200400" lvl="6" indent="-355600" algn="l">
              <a:lnSpc>
                <a:spcPct val="100000"/>
              </a:lnSpc>
              <a:spcBef>
                <a:spcPts val="1000"/>
              </a:spcBef>
              <a:spcAft>
                <a:spcPts val="0"/>
              </a:spcAft>
              <a:buSzPts val="2000"/>
              <a:buChar char="▻"/>
              <a:defRPr sz="2000"/>
            </a:lvl7pPr>
            <a:lvl8pPr marL="3657600" lvl="7" indent="-355600" algn="l">
              <a:lnSpc>
                <a:spcPct val="100000"/>
              </a:lnSpc>
              <a:spcBef>
                <a:spcPts val="1000"/>
              </a:spcBef>
              <a:spcAft>
                <a:spcPts val="0"/>
              </a:spcAft>
              <a:buSzPts val="2000"/>
              <a:buChar char="▻"/>
              <a:defRPr sz="2000"/>
            </a:lvl8pPr>
            <a:lvl9pPr marL="4114800" lvl="8" indent="-355600" algn="l">
              <a:lnSpc>
                <a:spcPct val="100000"/>
              </a:lnSpc>
              <a:spcBef>
                <a:spcPts val="1000"/>
              </a:spcBef>
              <a:spcAft>
                <a:spcPts val="1000"/>
              </a:spcAft>
              <a:buSzPts val="2000"/>
              <a:buChar char="▻"/>
              <a:defRPr sz="2000"/>
            </a:lvl9pPr>
          </a:lstStyle>
          <a:p>
            <a:endParaRPr/>
          </a:p>
        </p:txBody>
      </p:sp>
      <p:sp>
        <p:nvSpPr>
          <p:cNvPr id="156" name="Google Shape;156;p42"/>
          <p:cNvSpPr txBox="1">
            <a:spLocks noGrp="1"/>
          </p:cNvSpPr>
          <p:nvPr>
            <p:ph type="body" idx="2"/>
          </p:nvPr>
        </p:nvSpPr>
        <p:spPr>
          <a:xfrm>
            <a:off x="4396123" y="1537988"/>
            <a:ext cx="3378300" cy="2724300"/>
          </a:xfrm>
          <a:prstGeom prst="rect">
            <a:avLst/>
          </a:prstGeom>
          <a:noFill/>
          <a:ln>
            <a:noFill/>
          </a:ln>
        </p:spPr>
        <p:txBody>
          <a:bodyPr spcFirstLastPara="1" wrap="square" lIns="91425" tIns="91425" rIns="91425" bIns="91425" anchor="t" anchorCtr="0">
            <a:noAutofit/>
          </a:bodyPr>
          <a:lstStyle>
            <a:lvl1pPr marL="457200" lvl="0" indent="-355600" algn="l">
              <a:lnSpc>
                <a:spcPct val="100000"/>
              </a:lnSpc>
              <a:spcBef>
                <a:spcPts val="600"/>
              </a:spcBef>
              <a:spcAft>
                <a:spcPts val="0"/>
              </a:spcAft>
              <a:buSzPts val="2000"/>
              <a:buChar char="▰"/>
              <a:defRPr sz="2000"/>
            </a:lvl1pPr>
            <a:lvl2pPr marL="914400" lvl="1" indent="-355600" algn="l">
              <a:lnSpc>
                <a:spcPct val="100000"/>
              </a:lnSpc>
              <a:spcBef>
                <a:spcPts val="1000"/>
              </a:spcBef>
              <a:spcAft>
                <a:spcPts val="0"/>
              </a:spcAft>
              <a:buSzPts val="2000"/>
              <a:buChar char="▻"/>
              <a:defRPr sz="2000"/>
            </a:lvl2pPr>
            <a:lvl3pPr marL="1371600" lvl="2" indent="-355600" algn="l">
              <a:lnSpc>
                <a:spcPct val="100000"/>
              </a:lnSpc>
              <a:spcBef>
                <a:spcPts val="1000"/>
              </a:spcBef>
              <a:spcAft>
                <a:spcPts val="0"/>
              </a:spcAft>
              <a:buSzPts val="2000"/>
              <a:buChar char="▻"/>
              <a:defRPr sz="2000"/>
            </a:lvl3pPr>
            <a:lvl4pPr marL="1828800" lvl="3" indent="-355600" algn="l">
              <a:lnSpc>
                <a:spcPct val="100000"/>
              </a:lnSpc>
              <a:spcBef>
                <a:spcPts val="1000"/>
              </a:spcBef>
              <a:spcAft>
                <a:spcPts val="0"/>
              </a:spcAft>
              <a:buSzPts val="2000"/>
              <a:buChar char="▻"/>
              <a:defRPr sz="2000"/>
            </a:lvl4pPr>
            <a:lvl5pPr marL="2286000" lvl="4" indent="-355600" algn="l">
              <a:lnSpc>
                <a:spcPct val="100000"/>
              </a:lnSpc>
              <a:spcBef>
                <a:spcPts val="1000"/>
              </a:spcBef>
              <a:spcAft>
                <a:spcPts val="0"/>
              </a:spcAft>
              <a:buSzPts val="2000"/>
              <a:buChar char="▻"/>
              <a:defRPr sz="2000"/>
            </a:lvl5pPr>
            <a:lvl6pPr marL="2743200" lvl="5" indent="-355600" algn="l">
              <a:lnSpc>
                <a:spcPct val="100000"/>
              </a:lnSpc>
              <a:spcBef>
                <a:spcPts val="1000"/>
              </a:spcBef>
              <a:spcAft>
                <a:spcPts val="0"/>
              </a:spcAft>
              <a:buSzPts val="2000"/>
              <a:buChar char="▻"/>
              <a:defRPr sz="2000"/>
            </a:lvl6pPr>
            <a:lvl7pPr marL="3200400" lvl="6" indent="-355600" algn="l">
              <a:lnSpc>
                <a:spcPct val="100000"/>
              </a:lnSpc>
              <a:spcBef>
                <a:spcPts val="1000"/>
              </a:spcBef>
              <a:spcAft>
                <a:spcPts val="0"/>
              </a:spcAft>
              <a:buSzPts val="2000"/>
              <a:buChar char="▻"/>
              <a:defRPr sz="2000"/>
            </a:lvl7pPr>
            <a:lvl8pPr marL="3657600" lvl="7" indent="-355600" algn="l">
              <a:lnSpc>
                <a:spcPct val="100000"/>
              </a:lnSpc>
              <a:spcBef>
                <a:spcPts val="1000"/>
              </a:spcBef>
              <a:spcAft>
                <a:spcPts val="0"/>
              </a:spcAft>
              <a:buSzPts val="2000"/>
              <a:buChar char="▻"/>
              <a:defRPr sz="2000"/>
            </a:lvl8pPr>
            <a:lvl9pPr marL="4114800" lvl="8" indent="-355600" algn="l">
              <a:lnSpc>
                <a:spcPct val="100000"/>
              </a:lnSpc>
              <a:spcBef>
                <a:spcPts val="1000"/>
              </a:spcBef>
              <a:spcAft>
                <a:spcPts val="1000"/>
              </a:spcAft>
              <a:buSzPts val="2000"/>
              <a:buChar char="▻"/>
              <a:defRPr sz="2000"/>
            </a:lvl9pPr>
          </a:lstStyle>
          <a:p>
            <a:endParaRPr/>
          </a:p>
        </p:txBody>
      </p:sp>
      <p:sp>
        <p:nvSpPr>
          <p:cNvPr id="157" name="Google Shape;157;p42"/>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58"/>
        <p:cNvGrpSpPr/>
        <p:nvPr/>
      </p:nvGrpSpPr>
      <p:grpSpPr>
        <a:xfrm>
          <a:off x="0" y="0"/>
          <a:ext cx="0" cy="0"/>
          <a:chOff x="0" y="0"/>
          <a:chExt cx="0" cy="0"/>
        </a:xfrm>
      </p:grpSpPr>
      <p:grpSp>
        <p:nvGrpSpPr>
          <p:cNvPr id="159" name="Google Shape;159;p43"/>
          <p:cNvGrpSpPr/>
          <p:nvPr/>
        </p:nvGrpSpPr>
        <p:grpSpPr>
          <a:xfrm>
            <a:off x="-4" y="41"/>
            <a:ext cx="7072430" cy="1327314"/>
            <a:chOff x="-4" y="41"/>
            <a:chExt cx="7072430" cy="1327314"/>
          </a:xfrm>
        </p:grpSpPr>
        <p:sp>
          <p:nvSpPr>
            <p:cNvPr id="160" name="Google Shape;160;p43"/>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nvGrpSpPr>
            <p:cNvPr id="161" name="Google Shape;161;p43"/>
            <p:cNvGrpSpPr/>
            <p:nvPr/>
          </p:nvGrpSpPr>
          <p:grpSpPr>
            <a:xfrm rot="10800000" flipH="1">
              <a:off x="3" y="41"/>
              <a:ext cx="6756168" cy="1327314"/>
              <a:chOff x="-2168138" y="330075"/>
              <a:chExt cx="8650663" cy="1699506"/>
            </a:xfrm>
          </p:grpSpPr>
          <p:sp>
            <p:nvSpPr>
              <p:cNvPr id="162" name="Google Shape;162;p43"/>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63" name="Google Shape;163;p43"/>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nvGrpSpPr>
            <p:cNvPr id="164" name="Google Shape;164;p43"/>
            <p:cNvGrpSpPr/>
            <p:nvPr/>
          </p:nvGrpSpPr>
          <p:grpSpPr>
            <a:xfrm rot="10800000" flipH="1">
              <a:off x="-4" y="381008"/>
              <a:ext cx="7072430" cy="771743"/>
              <a:chOff x="-9092084" y="330075"/>
              <a:chExt cx="15574609" cy="1699501"/>
            </a:xfrm>
          </p:grpSpPr>
          <p:sp>
            <p:nvSpPr>
              <p:cNvPr id="165" name="Google Shape;165;p43"/>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sp>
            <p:nvSpPr>
              <p:cNvPr id="166" name="Google Shape;166;p43"/>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vo"/>
                  <a:ea typeface="Arvo"/>
                  <a:cs typeface="Arvo"/>
                  <a:sym typeface="Arvo"/>
                </a:endParaRPr>
              </a:p>
            </p:txBody>
          </p:sp>
        </p:grpSp>
      </p:grpSp>
      <p:grpSp>
        <p:nvGrpSpPr>
          <p:cNvPr id="167" name="Google Shape;167;p43"/>
          <p:cNvGrpSpPr/>
          <p:nvPr/>
        </p:nvGrpSpPr>
        <p:grpSpPr>
          <a:xfrm>
            <a:off x="6946842" y="4472723"/>
            <a:ext cx="2202830" cy="670795"/>
            <a:chOff x="5575242" y="4472723"/>
            <a:chExt cx="2202830" cy="670795"/>
          </a:xfrm>
        </p:grpSpPr>
        <p:sp>
          <p:nvSpPr>
            <p:cNvPr id="168" name="Google Shape;168;p43"/>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9" name="Google Shape;169;p43"/>
            <p:cNvGrpSpPr/>
            <p:nvPr/>
          </p:nvGrpSpPr>
          <p:grpSpPr>
            <a:xfrm flipH="1">
              <a:off x="5734850" y="4472723"/>
              <a:ext cx="2040837" cy="670795"/>
              <a:chOff x="1297954" y="330075"/>
              <a:chExt cx="5169293" cy="1699506"/>
            </a:xfrm>
          </p:grpSpPr>
          <p:sp>
            <p:nvSpPr>
              <p:cNvPr id="170" name="Google Shape;170;p43"/>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43"/>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 name="Google Shape;172;p43"/>
            <p:cNvGrpSpPr/>
            <p:nvPr/>
          </p:nvGrpSpPr>
          <p:grpSpPr>
            <a:xfrm flipH="1">
              <a:off x="5578209" y="4646738"/>
              <a:ext cx="2199863" cy="304563"/>
              <a:chOff x="-5827153" y="330075"/>
              <a:chExt cx="12276019" cy="1699569"/>
            </a:xfrm>
          </p:grpSpPr>
          <p:sp>
            <p:nvSpPr>
              <p:cNvPr id="173" name="Google Shape;173;p43"/>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43"/>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75" name="Google Shape;175;p43"/>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76" name="Google Shape;176;p43"/>
          <p:cNvSpPr txBox="1">
            <a:spLocks noGrp="1"/>
          </p:cNvSpPr>
          <p:nvPr>
            <p:ph type="body" idx="1"/>
          </p:nvPr>
        </p:nvSpPr>
        <p:spPr>
          <a:xfrm>
            <a:off x="870450" y="1545076"/>
            <a:ext cx="2247900" cy="27099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600"/>
              </a:spcBef>
              <a:spcAft>
                <a:spcPts val="0"/>
              </a:spcAft>
              <a:buSzPts val="1800"/>
              <a:buChar char="▰"/>
              <a:defRPr sz="1800"/>
            </a:lvl1pPr>
            <a:lvl2pPr marL="914400" lvl="1" indent="-342900" algn="l">
              <a:lnSpc>
                <a:spcPct val="100000"/>
              </a:lnSpc>
              <a:spcBef>
                <a:spcPts val="1000"/>
              </a:spcBef>
              <a:spcAft>
                <a:spcPts val="0"/>
              </a:spcAft>
              <a:buSzPts val="1800"/>
              <a:buChar char="▻"/>
              <a:defRPr sz="1800"/>
            </a:lvl2pPr>
            <a:lvl3pPr marL="1371600" lvl="2" indent="-342900" algn="l">
              <a:lnSpc>
                <a:spcPct val="100000"/>
              </a:lnSpc>
              <a:spcBef>
                <a:spcPts val="1000"/>
              </a:spcBef>
              <a:spcAft>
                <a:spcPts val="0"/>
              </a:spcAft>
              <a:buSzPts val="1800"/>
              <a:buChar char="▻"/>
              <a:defRPr sz="1800"/>
            </a:lvl3pPr>
            <a:lvl4pPr marL="1828800" lvl="3" indent="-342900" algn="l">
              <a:lnSpc>
                <a:spcPct val="100000"/>
              </a:lnSpc>
              <a:spcBef>
                <a:spcPts val="1000"/>
              </a:spcBef>
              <a:spcAft>
                <a:spcPts val="0"/>
              </a:spcAft>
              <a:buSzPts val="1800"/>
              <a:buChar char="▻"/>
              <a:defRPr sz="1800"/>
            </a:lvl4pPr>
            <a:lvl5pPr marL="2286000" lvl="4" indent="-342900" algn="l">
              <a:lnSpc>
                <a:spcPct val="100000"/>
              </a:lnSpc>
              <a:spcBef>
                <a:spcPts val="1000"/>
              </a:spcBef>
              <a:spcAft>
                <a:spcPts val="0"/>
              </a:spcAft>
              <a:buSzPts val="1800"/>
              <a:buChar char="▻"/>
              <a:defRPr sz="1800"/>
            </a:lvl5pPr>
            <a:lvl6pPr marL="2743200" lvl="5" indent="-342900" algn="l">
              <a:lnSpc>
                <a:spcPct val="100000"/>
              </a:lnSpc>
              <a:spcBef>
                <a:spcPts val="1000"/>
              </a:spcBef>
              <a:spcAft>
                <a:spcPts val="0"/>
              </a:spcAft>
              <a:buSzPts val="1800"/>
              <a:buChar char="▻"/>
              <a:defRPr sz="1800"/>
            </a:lvl6pPr>
            <a:lvl7pPr marL="3200400" lvl="6" indent="-342900" algn="l">
              <a:lnSpc>
                <a:spcPct val="100000"/>
              </a:lnSpc>
              <a:spcBef>
                <a:spcPts val="1000"/>
              </a:spcBef>
              <a:spcAft>
                <a:spcPts val="0"/>
              </a:spcAft>
              <a:buSzPts val="1800"/>
              <a:buChar char="▻"/>
              <a:defRPr sz="1800"/>
            </a:lvl7pPr>
            <a:lvl8pPr marL="3657600" lvl="7" indent="-342900" algn="l">
              <a:lnSpc>
                <a:spcPct val="100000"/>
              </a:lnSpc>
              <a:spcBef>
                <a:spcPts val="1000"/>
              </a:spcBef>
              <a:spcAft>
                <a:spcPts val="0"/>
              </a:spcAft>
              <a:buSzPts val="1800"/>
              <a:buChar char="▻"/>
              <a:defRPr sz="1800"/>
            </a:lvl8pPr>
            <a:lvl9pPr marL="4114800" lvl="8" indent="-342900" algn="l">
              <a:lnSpc>
                <a:spcPct val="100000"/>
              </a:lnSpc>
              <a:spcBef>
                <a:spcPts val="1000"/>
              </a:spcBef>
              <a:spcAft>
                <a:spcPts val="1000"/>
              </a:spcAft>
              <a:buSzPts val="1800"/>
              <a:buChar char="▻"/>
              <a:defRPr sz="1800"/>
            </a:lvl9pPr>
          </a:lstStyle>
          <a:p>
            <a:endParaRPr/>
          </a:p>
        </p:txBody>
      </p:sp>
      <p:sp>
        <p:nvSpPr>
          <p:cNvPr id="177" name="Google Shape;177;p43"/>
          <p:cNvSpPr txBox="1">
            <a:spLocks noGrp="1"/>
          </p:cNvSpPr>
          <p:nvPr>
            <p:ph type="body" idx="2"/>
          </p:nvPr>
        </p:nvSpPr>
        <p:spPr>
          <a:xfrm>
            <a:off x="3233637" y="1545076"/>
            <a:ext cx="2247900" cy="27099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600"/>
              </a:spcBef>
              <a:spcAft>
                <a:spcPts val="0"/>
              </a:spcAft>
              <a:buSzPts val="1800"/>
              <a:buChar char="▰"/>
              <a:defRPr sz="1800"/>
            </a:lvl1pPr>
            <a:lvl2pPr marL="914400" lvl="1" indent="-342900" algn="l">
              <a:lnSpc>
                <a:spcPct val="100000"/>
              </a:lnSpc>
              <a:spcBef>
                <a:spcPts val="1000"/>
              </a:spcBef>
              <a:spcAft>
                <a:spcPts val="0"/>
              </a:spcAft>
              <a:buSzPts val="1800"/>
              <a:buChar char="▻"/>
              <a:defRPr sz="1800"/>
            </a:lvl2pPr>
            <a:lvl3pPr marL="1371600" lvl="2" indent="-342900" algn="l">
              <a:lnSpc>
                <a:spcPct val="100000"/>
              </a:lnSpc>
              <a:spcBef>
                <a:spcPts val="1000"/>
              </a:spcBef>
              <a:spcAft>
                <a:spcPts val="0"/>
              </a:spcAft>
              <a:buSzPts val="1800"/>
              <a:buChar char="▻"/>
              <a:defRPr sz="1800"/>
            </a:lvl3pPr>
            <a:lvl4pPr marL="1828800" lvl="3" indent="-342900" algn="l">
              <a:lnSpc>
                <a:spcPct val="100000"/>
              </a:lnSpc>
              <a:spcBef>
                <a:spcPts val="1000"/>
              </a:spcBef>
              <a:spcAft>
                <a:spcPts val="0"/>
              </a:spcAft>
              <a:buSzPts val="1800"/>
              <a:buChar char="▻"/>
              <a:defRPr sz="1800"/>
            </a:lvl4pPr>
            <a:lvl5pPr marL="2286000" lvl="4" indent="-342900" algn="l">
              <a:lnSpc>
                <a:spcPct val="100000"/>
              </a:lnSpc>
              <a:spcBef>
                <a:spcPts val="1000"/>
              </a:spcBef>
              <a:spcAft>
                <a:spcPts val="0"/>
              </a:spcAft>
              <a:buSzPts val="1800"/>
              <a:buChar char="▻"/>
              <a:defRPr sz="1800"/>
            </a:lvl5pPr>
            <a:lvl6pPr marL="2743200" lvl="5" indent="-342900" algn="l">
              <a:lnSpc>
                <a:spcPct val="100000"/>
              </a:lnSpc>
              <a:spcBef>
                <a:spcPts val="1000"/>
              </a:spcBef>
              <a:spcAft>
                <a:spcPts val="0"/>
              </a:spcAft>
              <a:buSzPts val="1800"/>
              <a:buChar char="▻"/>
              <a:defRPr sz="1800"/>
            </a:lvl6pPr>
            <a:lvl7pPr marL="3200400" lvl="6" indent="-342900" algn="l">
              <a:lnSpc>
                <a:spcPct val="100000"/>
              </a:lnSpc>
              <a:spcBef>
                <a:spcPts val="1000"/>
              </a:spcBef>
              <a:spcAft>
                <a:spcPts val="0"/>
              </a:spcAft>
              <a:buSzPts val="1800"/>
              <a:buChar char="▻"/>
              <a:defRPr sz="1800"/>
            </a:lvl7pPr>
            <a:lvl8pPr marL="3657600" lvl="7" indent="-342900" algn="l">
              <a:lnSpc>
                <a:spcPct val="100000"/>
              </a:lnSpc>
              <a:spcBef>
                <a:spcPts val="1000"/>
              </a:spcBef>
              <a:spcAft>
                <a:spcPts val="0"/>
              </a:spcAft>
              <a:buSzPts val="1800"/>
              <a:buChar char="▻"/>
              <a:defRPr sz="1800"/>
            </a:lvl8pPr>
            <a:lvl9pPr marL="4114800" lvl="8" indent="-342900" algn="l">
              <a:lnSpc>
                <a:spcPct val="100000"/>
              </a:lnSpc>
              <a:spcBef>
                <a:spcPts val="1000"/>
              </a:spcBef>
              <a:spcAft>
                <a:spcPts val="1000"/>
              </a:spcAft>
              <a:buSzPts val="1800"/>
              <a:buChar char="▻"/>
              <a:defRPr sz="1800"/>
            </a:lvl9pPr>
          </a:lstStyle>
          <a:p>
            <a:endParaRPr/>
          </a:p>
        </p:txBody>
      </p:sp>
      <p:sp>
        <p:nvSpPr>
          <p:cNvPr id="178" name="Google Shape;178;p43"/>
          <p:cNvSpPr txBox="1">
            <a:spLocks noGrp="1"/>
          </p:cNvSpPr>
          <p:nvPr>
            <p:ph type="body" idx="3"/>
          </p:nvPr>
        </p:nvSpPr>
        <p:spPr>
          <a:xfrm>
            <a:off x="5540650" y="1545076"/>
            <a:ext cx="2247900" cy="27099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600"/>
              </a:spcBef>
              <a:spcAft>
                <a:spcPts val="0"/>
              </a:spcAft>
              <a:buSzPts val="1800"/>
              <a:buChar char="▰"/>
              <a:defRPr sz="1800"/>
            </a:lvl1pPr>
            <a:lvl2pPr marL="914400" lvl="1" indent="-342900" algn="l">
              <a:lnSpc>
                <a:spcPct val="100000"/>
              </a:lnSpc>
              <a:spcBef>
                <a:spcPts val="1000"/>
              </a:spcBef>
              <a:spcAft>
                <a:spcPts val="0"/>
              </a:spcAft>
              <a:buSzPts val="1800"/>
              <a:buChar char="▻"/>
              <a:defRPr sz="1800"/>
            </a:lvl2pPr>
            <a:lvl3pPr marL="1371600" lvl="2" indent="-342900" algn="l">
              <a:lnSpc>
                <a:spcPct val="100000"/>
              </a:lnSpc>
              <a:spcBef>
                <a:spcPts val="1000"/>
              </a:spcBef>
              <a:spcAft>
                <a:spcPts val="0"/>
              </a:spcAft>
              <a:buSzPts val="1800"/>
              <a:buChar char="▻"/>
              <a:defRPr sz="1800"/>
            </a:lvl3pPr>
            <a:lvl4pPr marL="1828800" lvl="3" indent="-342900" algn="l">
              <a:lnSpc>
                <a:spcPct val="100000"/>
              </a:lnSpc>
              <a:spcBef>
                <a:spcPts val="1000"/>
              </a:spcBef>
              <a:spcAft>
                <a:spcPts val="0"/>
              </a:spcAft>
              <a:buSzPts val="1800"/>
              <a:buChar char="▻"/>
              <a:defRPr sz="1800"/>
            </a:lvl4pPr>
            <a:lvl5pPr marL="2286000" lvl="4" indent="-342900" algn="l">
              <a:lnSpc>
                <a:spcPct val="100000"/>
              </a:lnSpc>
              <a:spcBef>
                <a:spcPts val="1000"/>
              </a:spcBef>
              <a:spcAft>
                <a:spcPts val="0"/>
              </a:spcAft>
              <a:buSzPts val="1800"/>
              <a:buChar char="▻"/>
              <a:defRPr sz="1800"/>
            </a:lvl5pPr>
            <a:lvl6pPr marL="2743200" lvl="5" indent="-342900" algn="l">
              <a:lnSpc>
                <a:spcPct val="100000"/>
              </a:lnSpc>
              <a:spcBef>
                <a:spcPts val="1000"/>
              </a:spcBef>
              <a:spcAft>
                <a:spcPts val="0"/>
              </a:spcAft>
              <a:buSzPts val="1800"/>
              <a:buChar char="▻"/>
              <a:defRPr sz="1800"/>
            </a:lvl6pPr>
            <a:lvl7pPr marL="3200400" lvl="6" indent="-342900" algn="l">
              <a:lnSpc>
                <a:spcPct val="100000"/>
              </a:lnSpc>
              <a:spcBef>
                <a:spcPts val="1000"/>
              </a:spcBef>
              <a:spcAft>
                <a:spcPts val="0"/>
              </a:spcAft>
              <a:buSzPts val="1800"/>
              <a:buChar char="▻"/>
              <a:defRPr sz="1800"/>
            </a:lvl7pPr>
            <a:lvl8pPr marL="3657600" lvl="7" indent="-342900" algn="l">
              <a:lnSpc>
                <a:spcPct val="100000"/>
              </a:lnSpc>
              <a:spcBef>
                <a:spcPts val="1000"/>
              </a:spcBef>
              <a:spcAft>
                <a:spcPts val="0"/>
              </a:spcAft>
              <a:buSzPts val="1800"/>
              <a:buChar char="▻"/>
              <a:defRPr sz="1800"/>
            </a:lvl8pPr>
            <a:lvl9pPr marL="4114800" lvl="8" indent="-342900" algn="l">
              <a:lnSpc>
                <a:spcPct val="100000"/>
              </a:lnSpc>
              <a:spcBef>
                <a:spcPts val="1000"/>
              </a:spcBef>
              <a:spcAft>
                <a:spcPts val="1000"/>
              </a:spcAft>
              <a:buSzPts val="1800"/>
              <a:buChar char="▻"/>
              <a:defRPr sz="1800"/>
            </a:lvl9pPr>
          </a:lstStyle>
          <a:p>
            <a:endParaRPr/>
          </a:p>
        </p:txBody>
      </p:sp>
      <p:sp>
        <p:nvSpPr>
          <p:cNvPr id="179" name="Google Shape;179;p43"/>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1pPr>
            <a:lvl2pPr marL="0" marR="0" lvl="1"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2pPr>
            <a:lvl3pPr marL="0" marR="0" lvl="2"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3pPr>
            <a:lvl4pPr marL="0" marR="0" lvl="3"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4pPr>
            <a:lvl5pPr marL="0" marR="0" lvl="4"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5pPr>
            <a:lvl6pPr marL="0" marR="0" lvl="5"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6pPr>
            <a:lvl7pPr marL="0" marR="0" lvl="6"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7pPr>
            <a:lvl8pPr marL="0" marR="0" lvl="7"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8pPr>
            <a:lvl9pPr marL="0" marR="0" lvl="8" indent="0" algn="r">
              <a:lnSpc>
                <a:spcPct val="100000"/>
              </a:lnSpc>
              <a:spcBef>
                <a:spcPts val="0"/>
              </a:spcBef>
              <a:spcAft>
                <a:spcPts val="0"/>
              </a:spcAft>
              <a:buClr>
                <a:srgbClr val="000000"/>
              </a:buClr>
              <a:buSzPts val="1200"/>
              <a:buFont typeface="Arial"/>
              <a:buNone/>
              <a:defRPr sz="1200" b="1" i="0" u="none" strike="noStrike" cap="none">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transition spd="slow">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34"/>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lt1"/>
              </a:buClr>
              <a:buSzPts val="2000"/>
              <a:buFont typeface="Roboto Condensed"/>
              <a:buNone/>
              <a:defRPr sz="2000" b="1" i="0" u="none" strike="noStrike" cap="none">
                <a:solidFill>
                  <a:schemeClr val="lt1"/>
                </a:solidFill>
                <a:latin typeface="Roboto Condensed"/>
                <a:ea typeface="Roboto Condensed"/>
                <a:cs typeface="Roboto Condensed"/>
                <a:sym typeface="Roboto Condensed"/>
              </a:defRPr>
            </a:lvl9pPr>
          </a:lstStyle>
          <a:p>
            <a:endParaRPr/>
          </a:p>
        </p:txBody>
      </p:sp>
      <p:sp>
        <p:nvSpPr>
          <p:cNvPr id="7" name="Google Shape;7;p34"/>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marR="0" lvl="0" indent="-387350" algn="l" rtl="0">
              <a:lnSpc>
                <a:spcPct val="100000"/>
              </a:lnSpc>
              <a:spcBef>
                <a:spcPts val="600"/>
              </a:spcBef>
              <a:spcAft>
                <a:spcPts val="0"/>
              </a:spcAft>
              <a:buClr>
                <a:schemeClr val="accent4"/>
              </a:buClr>
              <a:buSzPts val="2500"/>
              <a:buFont typeface="Open Sans Medium"/>
              <a:buChar char="▰"/>
              <a:defRPr sz="2500" b="0" i="0" u="none" strike="noStrike" cap="none">
                <a:solidFill>
                  <a:schemeClr val="dk1"/>
                </a:solidFill>
                <a:latin typeface="Open Sans Medium"/>
                <a:ea typeface="Open Sans Medium"/>
                <a:cs typeface="Open Sans Medium"/>
                <a:sym typeface="Open Sans Medium"/>
              </a:defRPr>
            </a:lvl1pPr>
            <a:lvl2pPr marL="914400" marR="0" lvl="1" indent="-381000" algn="l" rtl="0">
              <a:lnSpc>
                <a:spcPct val="100000"/>
              </a:lnSpc>
              <a:spcBef>
                <a:spcPts val="1000"/>
              </a:spcBef>
              <a:spcAft>
                <a:spcPts val="0"/>
              </a:spcAft>
              <a:buClr>
                <a:schemeClr val="accent4"/>
              </a:buClr>
              <a:buSzPts val="2400"/>
              <a:buFont typeface="Open Sans Medium"/>
              <a:buChar char="▻"/>
              <a:defRPr sz="2400" b="0" i="0" u="none" strike="noStrike" cap="none">
                <a:solidFill>
                  <a:schemeClr val="dk1"/>
                </a:solidFill>
                <a:latin typeface="Open Sans Medium"/>
                <a:ea typeface="Open Sans Medium"/>
                <a:cs typeface="Open Sans Medium"/>
                <a:sym typeface="Open Sans Medium"/>
              </a:defRPr>
            </a:lvl2pPr>
            <a:lvl3pPr marL="1371600" marR="0" lvl="2" indent="-381000" algn="l" rtl="0">
              <a:lnSpc>
                <a:spcPct val="100000"/>
              </a:lnSpc>
              <a:spcBef>
                <a:spcPts val="1000"/>
              </a:spcBef>
              <a:spcAft>
                <a:spcPts val="0"/>
              </a:spcAft>
              <a:buClr>
                <a:schemeClr val="accent4"/>
              </a:buClr>
              <a:buSzPts val="2400"/>
              <a:buFont typeface="Open Sans"/>
              <a:buChar char="▻"/>
              <a:defRPr sz="2400" b="0" i="0" u="none" strike="noStrike" cap="none">
                <a:solidFill>
                  <a:schemeClr val="dk1"/>
                </a:solidFill>
                <a:latin typeface="Open Sans"/>
                <a:ea typeface="Open Sans"/>
                <a:cs typeface="Open Sans"/>
                <a:sym typeface="Open Sans"/>
              </a:defRPr>
            </a:lvl3pPr>
            <a:lvl4pPr marL="1828800" marR="0" lvl="3"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9pPr>
          </a:lstStyle>
          <a:p>
            <a:endParaRPr/>
          </a:p>
        </p:txBody>
      </p:sp>
      <p:sp>
        <p:nvSpPr>
          <p:cNvPr id="8" name="Google Shape;8;p34"/>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slow">
    <p:push/>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8.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g"/></Relationships>
</file>

<file path=ppt/slides/_rels/slide3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8.xml"/><Relationship Id="rId5" Type="http://schemas.openxmlformats.org/officeDocument/2006/relationships/image" Target="../media/image28.png"/><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7.xml"/><Relationship Id="rId1" Type="http://schemas.openxmlformats.org/officeDocument/2006/relationships/slideLayout" Target="../slideLayouts/slideLayout8.xml"/><Relationship Id="rId5" Type="http://schemas.openxmlformats.org/officeDocument/2006/relationships/image" Target="../media/image32.png"/><Relationship Id="rId4" Type="http://schemas.openxmlformats.org/officeDocument/2006/relationships/image" Target="../media/image25.jp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3"/>
        <p:cNvGrpSpPr/>
        <p:nvPr/>
      </p:nvGrpSpPr>
      <p:grpSpPr>
        <a:xfrm>
          <a:off x="0" y="0"/>
          <a:ext cx="0" cy="0"/>
          <a:chOff x="0" y="0"/>
          <a:chExt cx="0" cy="0"/>
        </a:xfrm>
      </p:grpSpPr>
      <p:sp>
        <p:nvSpPr>
          <p:cNvPr id="184" name="Google Shape;184;p1"/>
          <p:cNvSpPr txBox="1">
            <a:spLocks noGrp="1"/>
          </p:cNvSpPr>
          <p:nvPr>
            <p:ph type="ctrTitle"/>
          </p:nvPr>
        </p:nvSpPr>
        <p:spPr>
          <a:xfrm>
            <a:off x="1185545" y="3009013"/>
            <a:ext cx="3386455" cy="913515"/>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sz="5200" b="0">
                <a:latin typeface="Baloo Tamma 2 ExtraBold"/>
                <a:ea typeface="Baloo Tamma 2 ExtraBold"/>
                <a:cs typeface="Baloo Tamma 2 ExtraBold"/>
                <a:sym typeface="Baloo Tamma 2 ExtraBold"/>
              </a:rPr>
              <a:t>Nhóm 11</a:t>
            </a:r>
            <a:endParaRPr sz="5200" b="0">
              <a:latin typeface="Baloo Tamma 2 ExtraBold"/>
              <a:ea typeface="Baloo Tamma 2 ExtraBold"/>
              <a:cs typeface="Baloo Tamma 2 ExtraBold"/>
              <a:sym typeface="Baloo Tamma 2 ExtraBold"/>
            </a:endParaRPr>
          </a:p>
        </p:txBody>
      </p:sp>
      <p:sp>
        <p:nvSpPr>
          <p:cNvPr id="185" name="Google Shape;185;p1"/>
          <p:cNvSpPr txBox="1">
            <a:spLocks noGrp="1"/>
          </p:cNvSpPr>
          <p:nvPr>
            <p:ph type="subTitle" idx="1"/>
          </p:nvPr>
        </p:nvSpPr>
        <p:spPr>
          <a:xfrm>
            <a:off x="-113208" y="3579982"/>
            <a:ext cx="5646600" cy="1212600"/>
          </a:xfrm>
          <a:prstGeom prst="rect">
            <a:avLst/>
          </a:prstGeom>
          <a:noFill/>
          <a:ln>
            <a:noFill/>
          </a:ln>
        </p:spPr>
        <p:txBody>
          <a:bodyPr spcFirstLastPara="1" wrap="square" lIns="91425" tIns="91425" rIns="91425" bIns="91425" anchor="ctr" anchorCtr="0">
            <a:noAutofit/>
          </a:bodyPr>
          <a:lstStyle/>
          <a:p>
            <a:pPr marL="457200" lvl="0" indent="-381000" algn="l" rtl="0">
              <a:lnSpc>
                <a:spcPct val="100000"/>
              </a:lnSpc>
              <a:spcBef>
                <a:spcPts val="0"/>
              </a:spcBef>
              <a:spcAft>
                <a:spcPts val="0"/>
              </a:spcAft>
              <a:buClr>
                <a:schemeClr val="accent5"/>
              </a:buClr>
              <a:buSzPts val="2000"/>
              <a:buNone/>
            </a:pPr>
            <a:r>
              <a:rPr lang="en-US" sz="2300"/>
              <a:t>Học Phần: Mạng Máy Tính </a:t>
            </a:r>
            <a:endParaRPr sz="2300"/>
          </a:p>
          <a:p>
            <a:pPr marL="457200" lvl="0" indent="-381000" algn="l" rtl="0">
              <a:lnSpc>
                <a:spcPct val="100000"/>
              </a:lnSpc>
              <a:spcBef>
                <a:spcPts val="0"/>
              </a:spcBef>
              <a:spcAft>
                <a:spcPts val="0"/>
              </a:spcAft>
              <a:buClr>
                <a:schemeClr val="accent5"/>
              </a:buClr>
              <a:buSzPts val="2000"/>
              <a:buNone/>
            </a:pPr>
            <a:r>
              <a:rPr lang="en-US" sz="2300"/>
              <a:t>Giáo viên hướng dẫn: Đoàn Văn Trung</a:t>
            </a:r>
            <a:endParaRPr sz="2300"/>
          </a:p>
        </p:txBody>
      </p:sp>
      <p:sp>
        <p:nvSpPr>
          <p:cNvPr id="186" name="Google Shape;186;p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9"/>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10</a:t>
            </a:fld>
            <a:endParaRPr/>
          </a:p>
        </p:txBody>
      </p:sp>
      <p:grpSp>
        <p:nvGrpSpPr>
          <p:cNvPr id="257" name="Google Shape;257;p9"/>
          <p:cNvGrpSpPr/>
          <p:nvPr/>
        </p:nvGrpSpPr>
        <p:grpSpPr>
          <a:xfrm>
            <a:off x="187249" y="491489"/>
            <a:ext cx="705885" cy="563959"/>
            <a:chOff x="5247525" y="3007275"/>
            <a:chExt cx="517575" cy="384825"/>
          </a:xfrm>
        </p:grpSpPr>
        <p:sp>
          <p:nvSpPr>
            <p:cNvPr id="258" name="Google Shape;258;p9"/>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solidFill>
              <a:schemeClr val="accent5"/>
            </a:solid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accent5"/>
                </a:solidFill>
                <a:latin typeface="Arial"/>
                <a:ea typeface="Arial"/>
                <a:cs typeface="Arial"/>
                <a:sym typeface="Arial"/>
              </a:endParaRPr>
            </a:p>
          </p:txBody>
        </p:sp>
        <p:sp>
          <p:nvSpPr>
            <p:cNvPr id="259" name="Google Shape;259;p9"/>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solidFill>
              <a:schemeClr val="accent5"/>
            </a:solid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grpSp>
      <p:sp>
        <p:nvSpPr>
          <p:cNvPr id="260" name="Google Shape;260;p9"/>
          <p:cNvSpPr txBox="1">
            <a:spLocks noGrp="1"/>
          </p:cNvSpPr>
          <p:nvPr>
            <p:ph type="title"/>
          </p:nvPr>
        </p:nvSpPr>
        <p:spPr>
          <a:xfrm>
            <a:off x="1126024" y="442385"/>
            <a:ext cx="5259511"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
              <a:buNone/>
            </a:pPr>
            <a:r>
              <a:rPr lang="en-US"/>
              <a:t>Cách hoạt động</a:t>
            </a:r>
            <a:endParaRPr/>
          </a:p>
        </p:txBody>
      </p:sp>
      <p:sp>
        <p:nvSpPr>
          <p:cNvPr id="261" name="Google Shape;261;p9"/>
          <p:cNvSpPr txBox="1">
            <a:spLocks noGrp="1"/>
          </p:cNvSpPr>
          <p:nvPr>
            <p:ph type="body" idx="1"/>
          </p:nvPr>
        </p:nvSpPr>
        <p:spPr>
          <a:xfrm>
            <a:off x="187250" y="1258850"/>
            <a:ext cx="7232400" cy="3781200"/>
          </a:xfrm>
          <a:prstGeom prst="rect">
            <a:avLst/>
          </a:prstGeom>
          <a:noFill/>
          <a:ln w="9525" cap="flat" cmpd="sng">
            <a:solidFill>
              <a:srgbClr val="2D3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500"/>
              <a:buNone/>
            </a:pPr>
            <a:r>
              <a:rPr lang="en-US" sz="2000">
                <a:solidFill>
                  <a:srgbClr val="2D3C57"/>
                </a:solidFill>
              </a:rPr>
              <a:t>👉Các thiết bị này sử dụng các ứng dụng phần mềm được thiết kế để làm trung gian cho việc chia sẻ dữ liệu.</a:t>
            </a:r>
            <a:endParaRPr sz="2000">
              <a:solidFill>
                <a:srgbClr val="2D3C57"/>
              </a:solidFill>
            </a:endParaRPr>
          </a:p>
          <a:p>
            <a:pPr marL="0" lvl="0" indent="0" algn="l" rtl="0">
              <a:lnSpc>
                <a:spcPct val="100000"/>
              </a:lnSpc>
              <a:spcBef>
                <a:spcPts val="0"/>
              </a:spcBef>
              <a:spcAft>
                <a:spcPts val="0"/>
              </a:spcAft>
              <a:buSzPts val="2500"/>
              <a:buNone/>
            </a:pPr>
            <a:endParaRPr sz="2000">
              <a:solidFill>
                <a:srgbClr val="2D3C57"/>
              </a:solidFill>
            </a:endParaRPr>
          </a:p>
          <a:p>
            <a:pPr marL="0" lvl="0" indent="0" algn="l" rtl="0">
              <a:lnSpc>
                <a:spcPct val="100000"/>
              </a:lnSpc>
              <a:spcBef>
                <a:spcPts val="0"/>
              </a:spcBef>
              <a:spcAft>
                <a:spcPts val="0"/>
              </a:spcAft>
              <a:buSzPts val="2500"/>
              <a:buNone/>
            </a:pPr>
            <a:r>
              <a:rPr lang="en-US" sz="1900">
                <a:solidFill>
                  <a:srgbClr val="2D3C57"/>
                </a:solidFill>
              </a:rPr>
              <a:t>👉Mỗi node trong hệ thống có thể “tải xuống” tệp từ các node khác, hoặc “tải lên” tệp cho các node khác tải về. Nói cách khác, một node hoạt động như một máy khách có thể tải tệp từ các node khác trong mạng. Còn khi node hoạt động như máy chủ thì họ chính là nguồn để các node khác có thể tải xuống các tệp.  </a:t>
            </a:r>
            <a:endParaRPr sz="1900">
              <a:solidFill>
                <a:srgbClr val="2D3C57"/>
              </a:solidFill>
            </a:endParaRPr>
          </a:p>
          <a:p>
            <a:pPr marL="0" lvl="0" indent="0" algn="l" rtl="0">
              <a:lnSpc>
                <a:spcPct val="100000"/>
              </a:lnSpc>
              <a:spcBef>
                <a:spcPts val="0"/>
              </a:spcBef>
              <a:spcAft>
                <a:spcPts val="0"/>
              </a:spcAft>
              <a:buSzPts val="2500"/>
              <a:buNone/>
            </a:pPr>
            <a:endParaRPr sz="1900">
              <a:solidFill>
                <a:srgbClr val="2D3C57"/>
              </a:solidFill>
            </a:endParaRPr>
          </a:p>
          <a:p>
            <a:pPr marL="0" lvl="0" indent="0" algn="l" rtl="0">
              <a:lnSpc>
                <a:spcPct val="100000"/>
              </a:lnSpc>
              <a:spcBef>
                <a:spcPts val="0"/>
              </a:spcBef>
              <a:spcAft>
                <a:spcPts val="0"/>
              </a:spcAft>
              <a:buSzPts val="2500"/>
              <a:buNone/>
            </a:pPr>
            <a:r>
              <a:rPr lang="en-US" sz="1900">
                <a:solidFill>
                  <a:srgbClr val="2D3C57"/>
                </a:solidFill>
              </a:rPr>
              <a:t>👉Trên thực tế, các node có thể thực hiện hai chức năng cùng một lúc.</a:t>
            </a:r>
            <a:endParaRPr sz="2000">
              <a:solidFill>
                <a:srgbClr val="2D3C57"/>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blip>
          <a:stretch>
            <a:fillRect/>
          </a:stretch>
        </a:blipFill>
        <a:effectLst/>
      </p:bgPr>
    </p:bg>
    <p:spTree>
      <p:nvGrpSpPr>
        <p:cNvPr id="1" name="Shape 265"/>
        <p:cNvGrpSpPr/>
        <p:nvPr/>
      </p:nvGrpSpPr>
      <p:grpSpPr>
        <a:xfrm>
          <a:off x="0" y="0"/>
          <a:ext cx="0" cy="0"/>
          <a:chOff x="0" y="0"/>
          <a:chExt cx="0" cy="0"/>
        </a:xfrm>
      </p:grpSpPr>
      <p:sp>
        <p:nvSpPr>
          <p:cNvPr id="266" name="Google Shape;266;p10"/>
          <p:cNvSpPr txBox="1">
            <a:spLocks noGrp="1"/>
          </p:cNvSpPr>
          <p:nvPr>
            <p:ph type="body" idx="1"/>
          </p:nvPr>
        </p:nvSpPr>
        <p:spPr>
          <a:xfrm>
            <a:off x="829775" y="1202000"/>
            <a:ext cx="5090700" cy="27450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600"/>
              </a:spcBef>
              <a:spcAft>
                <a:spcPts val="0"/>
              </a:spcAft>
              <a:buClr>
                <a:srgbClr val="FFFFFF"/>
              </a:buClr>
              <a:buSzPts val="3000"/>
              <a:buNone/>
            </a:pPr>
            <a:endParaRPr sz="3000" i="1">
              <a:solidFill>
                <a:srgbClr val="FFFFFF"/>
              </a:solidFill>
            </a:endParaRPr>
          </a:p>
        </p:txBody>
      </p:sp>
      <p:sp>
        <p:nvSpPr>
          <p:cNvPr id="267" name="Google Shape;267;p10"/>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11</a:t>
            </a:fld>
            <a:endParaRPr/>
          </a:p>
        </p:txBody>
      </p:sp>
      <p:pic>
        <p:nvPicPr>
          <p:cNvPr id="268" name="Google Shape;268;p10" descr="1920x1080_ky-nang-giao-tiep-1-datcover1"/>
          <p:cNvPicPr preferRelativeResize="0"/>
          <p:nvPr/>
        </p:nvPicPr>
        <p:blipFill rotWithShape="1">
          <a:blip r:embed="rId3">
            <a:alphaModFix/>
          </a:blip>
          <a:srcRect/>
          <a:stretch/>
        </p:blipFill>
        <p:spPr>
          <a:xfrm>
            <a:off x="99060" y="-83820"/>
            <a:ext cx="9144000" cy="5143500"/>
          </a:xfrm>
          <a:prstGeom prst="rect">
            <a:avLst/>
          </a:prstGeom>
          <a:noFill/>
          <a:ln>
            <a:noFill/>
          </a:ln>
        </p:spPr>
      </p:pic>
      <p:sp>
        <p:nvSpPr>
          <p:cNvPr id="269" name="Google Shape;269;p10"/>
          <p:cNvSpPr txBox="1"/>
          <p:nvPr/>
        </p:nvSpPr>
        <p:spPr>
          <a:xfrm>
            <a:off x="2296445" y="177620"/>
            <a:ext cx="2350800" cy="12930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00"/>
              <a:buFont typeface="Arial"/>
              <a:buNone/>
            </a:pPr>
            <a:r>
              <a:rPr lang="en-US" sz="2600" b="1" i="0" u="none" strike="noStrike" cap="none">
                <a:solidFill>
                  <a:srgbClr val="000000"/>
                </a:solidFill>
                <a:latin typeface="Baloo Tamma 2"/>
                <a:ea typeface="Baloo Tamma 2"/>
                <a:cs typeface="Baloo Tamma 2"/>
                <a:sym typeface="Baloo Tamma 2"/>
              </a:rPr>
              <a:t>Peer to Peer có được phân loại không ?</a:t>
            </a:r>
            <a:endParaRPr sz="2600" b="1" i="0" u="none" strike="noStrike" cap="none">
              <a:solidFill>
                <a:srgbClr val="000000"/>
              </a:solidFill>
              <a:latin typeface="Baloo Tamma 2"/>
              <a:ea typeface="Baloo Tamma 2"/>
              <a:cs typeface="Baloo Tamma 2"/>
              <a:sym typeface="Baloo Tamma 2"/>
            </a:endParaRPr>
          </a:p>
        </p:txBody>
      </p:sp>
      <p:sp>
        <p:nvSpPr>
          <p:cNvPr id="270" name="Google Shape;270;p10"/>
          <p:cNvSpPr txBox="1"/>
          <p:nvPr/>
        </p:nvSpPr>
        <p:spPr>
          <a:xfrm>
            <a:off x="5017750" y="427575"/>
            <a:ext cx="2075100" cy="1339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700"/>
              <a:buFont typeface="Arial"/>
              <a:buNone/>
            </a:pPr>
            <a:r>
              <a:rPr lang="en-US" sz="2700" b="1" i="0" u="none" strike="noStrike" cap="none">
                <a:solidFill>
                  <a:srgbClr val="000000"/>
                </a:solidFill>
                <a:latin typeface="Baloo Tamma 2"/>
                <a:ea typeface="Baloo Tamma 2"/>
                <a:cs typeface="Baloo Tamma 2"/>
                <a:sym typeface="Baloo Tamma 2"/>
              </a:rPr>
              <a:t>P2P được chia làm ba loại nha!</a:t>
            </a:r>
            <a:endParaRPr sz="2700" b="1" i="0" u="none" strike="noStrike" cap="none">
              <a:solidFill>
                <a:srgbClr val="000000"/>
              </a:solidFill>
              <a:latin typeface="Baloo Tamma 2"/>
              <a:ea typeface="Baloo Tamma 2"/>
              <a:cs typeface="Baloo Tamma 2"/>
              <a:sym typeface="Baloo Tamma 2"/>
            </a:endParaRPr>
          </a:p>
        </p:txBody>
      </p:sp>
      <p:sp>
        <p:nvSpPr>
          <p:cNvPr id="271" name="Google Shape;271;p10"/>
          <p:cNvSpPr txBox="1"/>
          <p:nvPr/>
        </p:nvSpPr>
        <p:spPr>
          <a:xfrm>
            <a:off x="8763000" y="4752975"/>
            <a:ext cx="381000" cy="30670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10</a:t>
            </a:r>
            <a:endParaRPr sz="14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9"/>
                                        </p:tgtEl>
                                        <p:attrNameLst>
                                          <p:attrName>style.visibility</p:attrName>
                                        </p:attrNameLst>
                                      </p:cBhvr>
                                      <p:to>
                                        <p:strVal val="visible"/>
                                      </p:to>
                                    </p:set>
                                    <p:animEffect transition="in" filter="fade">
                                      <p:cBhvr>
                                        <p:cTn id="7" dur="80"/>
                                        <p:tgtEl>
                                          <p:spTgt spid="26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0"/>
                                        </p:tgtEl>
                                        <p:attrNameLst>
                                          <p:attrName>style.visibility</p:attrName>
                                        </p:attrNameLst>
                                      </p:cBhvr>
                                      <p:to>
                                        <p:strVal val="visible"/>
                                      </p:to>
                                    </p:set>
                                    <p:animEffect transition="in" filter="fade">
                                      <p:cBhvr>
                                        <p:cTn id="12" dur="80"/>
                                        <p:tgtEl>
                                          <p:spTgt spid="2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11"/>
          <p:cNvSpPr txBox="1">
            <a:spLocks noGrp="1"/>
          </p:cNvSpPr>
          <p:nvPr>
            <p:ph type="body" idx="1"/>
          </p:nvPr>
        </p:nvSpPr>
        <p:spPr>
          <a:xfrm>
            <a:off x="355815" y="1415140"/>
            <a:ext cx="6132600" cy="3145500"/>
          </a:xfrm>
          <a:prstGeom prst="rect">
            <a:avLst/>
          </a:prstGeom>
          <a:noFill/>
          <a:ln>
            <a:noFill/>
          </a:ln>
        </p:spPr>
        <p:txBody>
          <a:bodyPr spcFirstLastPara="1" wrap="square" lIns="91425" tIns="91425" rIns="91425" bIns="91425" anchor="ctr" anchorCtr="0">
            <a:noAutofit/>
          </a:bodyPr>
          <a:lstStyle/>
          <a:p>
            <a:pPr marL="457200" lvl="0" indent="-425450" algn="l" rtl="0">
              <a:lnSpc>
                <a:spcPct val="100000"/>
              </a:lnSpc>
              <a:spcBef>
                <a:spcPts val="600"/>
              </a:spcBef>
              <a:spcAft>
                <a:spcPts val="0"/>
              </a:spcAft>
              <a:buClr>
                <a:srgbClr val="2D3C57"/>
              </a:buClr>
              <a:buSzPts val="3100"/>
              <a:buChar char="▰"/>
            </a:pPr>
            <a:r>
              <a:rPr lang="en-US" sz="2200">
                <a:solidFill>
                  <a:srgbClr val="2D3C57"/>
                </a:solidFill>
              </a:rPr>
              <a:t>Các nút trên mạng P2P không có cấu trúc không được tổ chức theo bất kỳ cấu trúc cụ thể nào. Những người tham gia giao tiếp ngẫu nhiên với nhau. Các hệ thống này được coi là có khả năng mạnh mẽ chống lại các các hoạt động rời bỏ của người dùng (là việc một số nút thường xuyên tham gia và rời khỏi mạng).</a:t>
            </a:r>
            <a:endParaRPr sz="2200">
              <a:solidFill>
                <a:srgbClr val="2D3C57"/>
              </a:solidFill>
            </a:endParaRPr>
          </a:p>
        </p:txBody>
      </p:sp>
      <p:sp>
        <p:nvSpPr>
          <p:cNvPr id="277" name="Google Shape;277;p1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12</a:t>
            </a:fld>
            <a:endParaRPr/>
          </a:p>
        </p:txBody>
      </p:sp>
      <p:pic>
        <p:nvPicPr>
          <p:cNvPr id="278" name="Google Shape;278;p11" descr="images (2)"/>
          <p:cNvPicPr preferRelativeResize="0"/>
          <p:nvPr/>
        </p:nvPicPr>
        <p:blipFill rotWithShape="1">
          <a:blip r:embed="rId3">
            <a:alphaModFix/>
          </a:blip>
          <a:srcRect/>
          <a:stretch/>
        </p:blipFill>
        <p:spPr>
          <a:xfrm>
            <a:off x="6544050" y="1415150"/>
            <a:ext cx="2561350" cy="2885775"/>
          </a:xfrm>
          <a:prstGeom prst="rect">
            <a:avLst/>
          </a:prstGeom>
          <a:noFill/>
          <a:ln>
            <a:noFill/>
          </a:ln>
        </p:spPr>
      </p:pic>
      <p:pic>
        <p:nvPicPr>
          <p:cNvPr id="279" name="Google Shape;279;p11" descr="hand-1-removebg-preview"/>
          <p:cNvPicPr preferRelativeResize="0"/>
          <p:nvPr/>
        </p:nvPicPr>
        <p:blipFill rotWithShape="1">
          <a:blip r:embed="rId4">
            <a:alphaModFix/>
          </a:blip>
          <a:srcRect/>
          <a:stretch/>
        </p:blipFill>
        <p:spPr>
          <a:xfrm>
            <a:off x="254000" y="456565"/>
            <a:ext cx="560070" cy="521335"/>
          </a:xfrm>
          <a:prstGeom prst="rect">
            <a:avLst/>
          </a:prstGeom>
          <a:noFill/>
          <a:ln>
            <a:noFill/>
          </a:ln>
        </p:spPr>
      </p:pic>
      <p:sp>
        <p:nvSpPr>
          <p:cNvPr id="280" name="Google Shape;280;p11"/>
          <p:cNvSpPr txBox="1">
            <a:spLocks noGrp="1"/>
          </p:cNvSpPr>
          <p:nvPr>
            <p:ph type="title"/>
          </p:nvPr>
        </p:nvSpPr>
        <p:spPr>
          <a:xfrm>
            <a:off x="814070" y="394822"/>
            <a:ext cx="5523900" cy="919628"/>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800"/>
              <a:t>Không có cấu trúc                             ( Unstructured P2P networks )</a:t>
            </a:r>
            <a:endParaRPr sz="28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12"/>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13</a:t>
            </a:fld>
            <a:endParaRPr/>
          </a:p>
        </p:txBody>
      </p:sp>
      <p:sp>
        <p:nvSpPr>
          <p:cNvPr id="286" name="Google Shape;286;p12"/>
          <p:cNvSpPr txBox="1"/>
          <p:nvPr/>
        </p:nvSpPr>
        <p:spPr>
          <a:xfrm>
            <a:off x="78995" y="778500"/>
            <a:ext cx="5948400" cy="3586500"/>
          </a:xfrm>
          <a:prstGeom prst="rect">
            <a:avLst/>
          </a:prstGeom>
          <a:noFill/>
          <a:ln>
            <a:noFill/>
          </a:ln>
        </p:spPr>
        <p:txBody>
          <a:bodyPr spcFirstLastPara="1" wrap="square" lIns="91425" tIns="91425" rIns="91425" bIns="91425" anchor="t" anchorCtr="0">
            <a:spAutoFit/>
          </a:bodyPr>
          <a:lstStyle/>
          <a:p>
            <a:pPr marL="457200" marR="0" lvl="0" indent="-425450" algn="l" rtl="0">
              <a:lnSpc>
                <a:spcPct val="100000"/>
              </a:lnSpc>
              <a:spcBef>
                <a:spcPts val="600"/>
              </a:spcBef>
              <a:spcAft>
                <a:spcPts val="0"/>
              </a:spcAft>
              <a:buClr>
                <a:srgbClr val="2D3C57"/>
              </a:buClr>
              <a:buSzPts val="3100"/>
              <a:buFont typeface="Open Sans Medium"/>
              <a:buChar char="▰"/>
            </a:pPr>
            <a:r>
              <a:rPr lang="en-US" sz="2200" b="0" i="0" u="none" strike="noStrike" cap="none">
                <a:solidFill>
                  <a:srgbClr val="2D3C57"/>
                </a:solidFill>
                <a:latin typeface="Open Sans Medium"/>
                <a:ea typeface="Open Sans Medium"/>
                <a:cs typeface="Open Sans Medium"/>
                <a:sym typeface="Open Sans Medium"/>
              </a:rPr>
              <a:t>Mặc dù dễ xây dựng hơn, các mạng P2P không có cấu trúc có thể cần sử dụng bộ nhớ và CPU cao hơn vì các truy vấn tìm kiếm được gửi đến số lượng các đồng đẳng cao nhất có thể. Điều này có xu hướng khiến mạng tràn ngập các truy vấn, đặc biệt nếu chỉ có một số lượng nhỏ các nút cung cấp nội dung mong muốn.</a:t>
            </a:r>
            <a:endParaRPr sz="2200" b="0" i="0" u="none" strike="noStrike" cap="none">
              <a:solidFill>
                <a:srgbClr val="2D3C57"/>
              </a:solidFill>
              <a:latin typeface="Open Sans Medium"/>
              <a:ea typeface="Open Sans Medium"/>
              <a:cs typeface="Open Sans Medium"/>
              <a:sym typeface="Open Sans Medium"/>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Open Sans Medium"/>
              <a:ea typeface="Open Sans Medium"/>
              <a:cs typeface="Open Sans Medium"/>
              <a:sym typeface="Open Sans Medium"/>
            </a:endParaRPr>
          </a:p>
        </p:txBody>
      </p:sp>
      <p:pic>
        <p:nvPicPr>
          <p:cNvPr id="287" name="Google Shape;287;p12"/>
          <p:cNvPicPr preferRelativeResize="0"/>
          <p:nvPr/>
        </p:nvPicPr>
        <p:blipFill rotWithShape="1">
          <a:blip r:embed="rId3">
            <a:alphaModFix/>
          </a:blip>
          <a:srcRect/>
          <a:stretch/>
        </p:blipFill>
        <p:spPr>
          <a:xfrm>
            <a:off x="5920740" y="930910"/>
            <a:ext cx="3068320" cy="30003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13"/>
          <p:cNvSpPr txBox="1">
            <a:spLocks noGrp="1"/>
          </p:cNvSpPr>
          <p:nvPr>
            <p:ph type="title"/>
          </p:nvPr>
        </p:nvSpPr>
        <p:spPr>
          <a:xfrm>
            <a:off x="814070" y="329720"/>
            <a:ext cx="5492400" cy="104188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800"/>
              <a:t>Có cấu trúc                                            ( Structured P2P networks )</a:t>
            </a:r>
            <a:endParaRPr sz="2800"/>
          </a:p>
        </p:txBody>
      </p:sp>
      <p:sp>
        <p:nvSpPr>
          <p:cNvPr id="293" name="Google Shape;293;p13"/>
          <p:cNvSpPr txBox="1">
            <a:spLocks noGrp="1"/>
          </p:cNvSpPr>
          <p:nvPr>
            <p:ph type="body" idx="1"/>
          </p:nvPr>
        </p:nvSpPr>
        <p:spPr>
          <a:xfrm>
            <a:off x="271775" y="1609100"/>
            <a:ext cx="6132600" cy="2729700"/>
          </a:xfrm>
          <a:prstGeom prst="rect">
            <a:avLst/>
          </a:prstGeom>
          <a:noFill/>
          <a:ln>
            <a:noFill/>
          </a:ln>
        </p:spPr>
        <p:txBody>
          <a:bodyPr spcFirstLastPara="1" wrap="square" lIns="91425" tIns="91425" rIns="91425" bIns="91425" anchor="ctr" anchorCtr="0">
            <a:noAutofit/>
          </a:bodyPr>
          <a:lstStyle/>
          <a:p>
            <a:pPr marL="457200" lvl="0" indent="-419100" algn="l" rtl="0">
              <a:lnSpc>
                <a:spcPct val="100000"/>
              </a:lnSpc>
              <a:spcBef>
                <a:spcPts val="600"/>
              </a:spcBef>
              <a:spcAft>
                <a:spcPts val="0"/>
              </a:spcAft>
              <a:buClr>
                <a:srgbClr val="2D3C57"/>
              </a:buClr>
              <a:buSzPts val="3000"/>
              <a:buChar char="▰"/>
            </a:pPr>
            <a:r>
              <a:rPr lang="en-US" sz="2100">
                <a:solidFill>
                  <a:srgbClr val="2D3C57"/>
                </a:solidFill>
              </a:rPr>
              <a:t>Ngược lại, các nút trên mạng P2P có một kiến trúc có tổ chức, cho phép các nút tìm kiếm các tệp một cách hiệu quả, ngay cả khi nội dung không có sẵn rộng rãi. Trong hầu hết các trường hợp, điều này đạt được thông qua việc sử dụng các hàm băm cho phép tra cứu cơ sở dữ liệu.</a:t>
            </a:r>
            <a:endParaRPr sz="2100">
              <a:solidFill>
                <a:srgbClr val="2D3C57"/>
              </a:solidFill>
            </a:endParaRPr>
          </a:p>
        </p:txBody>
      </p:sp>
      <p:sp>
        <p:nvSpPr>
          <p:cNvPr id="294" name="Google Shape;294;p13"/>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14</a:t>
            </a:fld>
            <a:endParaRPr/>
          </a:p>
        </p:txBody>
      </p:sp>
      <p:pic>
        <p:nvPicPr>
          <p:cNvPr id="295" name="Google Shape;295;p13" descr="p2p-co-cau-truc"/>
          <p:cNvPicPr preferRelativeResize="0"/>
          <p:nvPr/>
        </p:nvPicPr>
        <p:blipFill rotWithShape="1">
          <a:blip r:embed="rId3">
            <a:alphaModFix/>
          </a:blip>
          <a:srcRect/>
          <a:stretch/>
        </p:blipFill>
        <p:spPr>
          <a:xfrm>
            <a:off x="6393815" y="1167130"/>
            <a:ext cx="2628900" cy="2809875"/>
          </a:xfrm>
          <a:prstGeom prst="rect">
            <a:avLst/>
          </a:prstGeom>
          <a:noFill/>
          <a:ln>
            <a:noFill/>
          </a:ln>
        </p:spPr>
      </p:pic>
      <p:pic>
        <p:nvPicPr>
          <p:cNvPr id="296" name="Google Shape;296;p13" descr="hand-2-removebg-preview"/>
          <p:cNvPicPr preferRelativeResize="0"/>
          <p:nvPr/>
        </p:nvPicPr>
        <p:blipFill rotWithShape="1">
          <a:blip r:embed="rId4">
            <a:alphaModFix/>
          </a:blip>
          <a:srcRect/>
          <a:stretch/>
        </p:blipFill>
        <p:spPr>
          <a:xfrm>
            <a:off x="271780" y="459740"/>
            <a:ext cx="542290" cy="63119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14"/>
          <p:cNvSpPr txBox="1">
            <a:spLocks noGrp="1"/>
          </p:cNvSpPr>
          <p:nvPr>
            <p:ph type="title"/>
          </p:nvPr>
        </p:nvSpPr>
        <p:spPr>
          <a:xfrm>
            <a:off x="903100" y="426858"/>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a:t>Mạng P2P lai</a:t>
            </a:r>
            <a:endParaRPr/>
          </a:p>
        </p:txBody>
      </p:sp>
      <p:sp>
        <p:nvSpPr>
          <p:cNvPr id="302" name="Google Shape;302;p14"/>
          <p:cNvSpPr txBox="1">
            <a:spLocks noGrp="1"/>
          </p:cNvSpPr>
          <p:nvPr>
            <p:ph type="body" idx="1"/>
          </p:nvPr>
        </p:nvSpPr>
        <p:spPr>
          <a:xfrm>
            <a:off x="262900" y="1202400"/>
            <a:ext cx="6132600" cy="3941100"/>
          </a:xfrm>
          <a:prstGeom prst="rect">
            <a:avLst/>
          </a:prstGeom>
          <a:noFill/>
          <a:ln>
            <a:noFill/>
          </a:ln>
        </p:spPr>
        <p:txBody>
          <a:bodyPr spcFirstLastPara="1" wrap="square" lIns="91425" tIns="91425" rIns="91425" bIns="91425" anchor="ctr" anchorCtr="0">
            <a:noAutofit/>
          </a:bodyPr>
          <a:lstStyle/>
          <a:p>
            <a:pPr marL="457200" lvl="0" indent="-412750" algn="l" rtl="0">
              <a:lnSpc>
                <a:spcPct val="100000"/>
              </a:lnSpc>
              <a:spcBef>
                <a:spcPts val="600"/>
              </a:spcBef>
              <a:spcAft>
                <a:spcPts val="0"/>
              </a:spcAft>
              <a:buClr>
                <a:srgbClr val="2D3C57"/>
              </a:buClr>
              <a:buSzPts val="2900"/>
              <a:buChar char="▰"/>
            </a:pPr>
            <a:r>
              <a:rPr lang="en-US" sz="2000">
                <a:solidFill>
                  <a:srgbClr val="2D3C57"/>
                </a:solidFill>
              </a:rPr>
              <a:t>Mạng P2P lai kết hợp kiến trúc máy khách-máy chủ truyền thống với một số khía cạnh của kiến trúc ngang hàng. Ví dụ, mạng này có thể thiết kế một máy chủ trung tâm để tạo kết nối giữa các máy tính đồng đẳng trong mạng.</a:t>
            </a:r>
            <a:endParaRPr sz="2000">
              <a:solidFill>
                <a:srgbClr val="2D3C57"/>
              </a:solidFill>
            </a:endParaRPr>
          </a:p>
          <a:p>
            <a:pPr marL="457200" lvl="0" indent="-412750" algn="l" rtl="0">
              <a:lnSpc>
                <a:spcPct val="100000"/>
              </a:lnSpc>
              <a:spcBef>
                <a:spcPts val="600"/>
              </a:spcBef>
              <a:spcAft>
                <a:spcPts val="0"/>
              </a:spcAft>
              <a:buClr>
                <a:srgbClr val="2D3C57"/>
              </a:buClr>
              <a:buSzPts val="2900"/>
              <a:buChar char="▰"/>
            </a:pPr>
            <a:r>
              <a:rPr lang="en-US" sz="2000">
                <a:solidFill>
                  <a:srgbClr val="2D3C57"/>
                </a:solidFill>
              </a:rPr>
              <a:t>So với hai kiến trúc còn lại, các mô hình lai thường thể hiện hiệu suất vận hành cao hơn. Chúng kết hợp được các ưu điểm chính của từng phương pháp, mang lại mức độ hiệu quả và phi tập trung đáng kể.</a:t>
            </a:r>
            <a:endParaRPr sz="2000">
              <a:solidFill>
                <a:srgbClr val="2D3C57"/>
              </a:solidFill>
            </a:endParaRPr>
          </a:p>
        </p:txBody>
      </p:sp>
      <p:sp>
        <p:nvSpPr>
          <p:cNvPr id="303" name="Google Shape;303;p14"/>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15</a:t>
            </a:fld>
            <a:endParaRPr/>
          </a:p>
        </p:txBody>
      </p:sp>
      <p:pic>
        <p:nvPicPr>
          <p:cNvPr id="304" name="Google Shape;304;p14" descr="hand-3-removebg-preview (1)"/>
          <p:cNvPicPr preferRelativeResize="0"/>
          <p:nvPr/>
        </p:nvPicPr>
        <p:blipFill rotWithShape="1">
          <a:blip r:embed="rId3">
            <a:alphaModFix/>
          </a:blip>
          <a:srcRect/>
          <a:stretch/>
        </p:blipFill>
        <p:spPr>
          <a:xfrm>
            <a:off x="262890" y="462915"/>
            <a:ext cx="472440" cy="625475"/>
          </a:xfrm>
          <a:prstGeom prst="rect">
            <a:avLst/>
          </a:prstGeom>
          <a:noFill/>
          <a:ln>
            <a:noFill/>
          </a:ln>
        </p:spPr>
      </p:pic>
      <p:pic>
        <p:nvPicPr>
          <p:cNvPr id="305" name="Google Shape;305;p14"/>
          <p:cNvPicPr preferRelativeResize="0"/>
          <p:nvPr/>
        </p:nvPicPr>
        <p:blipFill rotWithShape="1">
          <a:blip r:embed="rId4">
            <a:alphaModFix/>
          </a:blip>
          <a:srcRect/>
          <a:stretch/>
        </p:blipFill>
        <p:spPr>
          <a:xfrm>
            <a:off x="6395500" y="1290600"/>
            <a:ext cx="2625150" cy="29725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15"/>
          <p:cNvSpPr txBox="1">
            <a:spLocks noGrp="1"/>
          </p:cNvSpPr>
          <p:nvPr>
            <p:ph type="ctrTitle"/>
          </p:nvPr>
        </p:nvSpPr>
        <p:spPr>
          <a:xfrm>
            <a:off x="685800" y="1090750"/>
            <a:ext cx="5367900" cy="2961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a:t>Ưu và nhược điểm!!</a:t>
            </a:r>
            <a:endParaRPr/>
          </a:p>
        </p:txBody>
      </p:sp>
      <p:sp>
        <p:nvSpPr>
          <p:cNvPr id="311" name="Google Shape;311;p15"/>
          <p:cNvSpPr txBox="1">
            <a:spLocks noGrp="1"/>
          </p:cNvSpPr>
          <p:nvPr>
            <p:ph type="sldNum" idx="4294967295"/>
          </p:nvPr>
        </p:nvSpPr>
        <p:spPr>
          <a:xfrm>
            <a:off x="7656830" y="4643755"/>
            <a:ext cx="1487170" cy="315595"/>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16</a:t>
            </a:fld>
            <a:endParaRPr/>
          </a:p>
        </p:txBody>
      </p:sp>
      <p:sp>
        <p:nvSpPr>
          <p:cNvPr id="312" name="Google Shape;312;p15"/>
          <p:cNvSpPr txBox="1"/>
          <p:nvPr/>
        </p:nvSpPr>
        <p:spPr>
          <a:xfrm>
            <a:off x="8763000" y="4271010"/>
            <a:ext cx="381000" cy="30670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14</a:t>
            </a:r>
            <a:endParaRPr sz="14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blip>
          <a:stretch>
            <a:fillRect/>
          </a:stretch>
        </a:blipFill>
        <a:effectLst/>
      </p:bgPr>
    </p:bg>
    <p:spTree>
      <p:nvGrpSpPr>
        <p:cNvPr id="1" name="Shape 316"/>
        <p:cNvGrpSpPr/>
        <p:nvPr/>
      </p:nvGrpSpPr>
      <p:grpSpPr>
        <a:xfrm>
          <a:off x="0" y="0"/>
          <a:ext cx="0" cy="0"/>
          <a:chOff x="0" y="0"/>
          <a:chExt cx="0" cy="0"/>
        </a:xfrm>
      </p:grpSpPr>
      <p:sp>
        <p:nvSpPr>
          <p:cNvPr id="317" name="Google Shape;317;p16"/>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17</a:t>
            </a:fld>
            <a:endParaRPr/>
          </a:p>
        </p:txBody>
      </p:sp>
      <p:sp>
        <p:nvSpPr>
          <p:cNvPr id="318" name="Google Shape;318;p16"/>
          <p:cNvSpPr txBox="1">
            <a:spLocks noGrp="1"/>
          </p:cNvSpPr>
          <p:nvPr>
            <p:ph type="ctrTitle"/>
          </p:nvPr>
        </p:nvSpPr>
        <p:spPr>
          <a:xfrm>
            <a:off x="3848100" y="2284730"/>
            <a:ext cx="4939800" cy="2055600"/>
          </a:xfrm>
          <a:prstGeom prst="rect">
            <a:avLst/>
          </a:prstGeom>
          <a:solidFill>
            <a:schemeClr val="accent1"/>
          </a:solidFill>
          <a:ln w="25400" cap="flat" cmpd="sng">
            <a:solidFill>
              <a:schemeClr val="accent3"/>
            </a:solidFill>
            <a:prstDash val="solid"/>
            <a:round/>
            <a:headEnd type="none" w="sm" len="sm"/>
            <a:tailEnd type="none" w="sm" len="sm"/>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US" sz="1800">
                <a:solidFill>
                  <a:srgbClr val="F3F3F3"/>
                </a:solidFill>
                <a:latin typeface="Open Sans"/>
                <a:ea typeface="Open Sans"/>
                <a:cs typeface="Open Sans"/>
                <a:sym typeface="Open Sans"/>
              </a:rPr>
              <a:t>Mạng Peer to Peer rất phù hợp để thiết lập cho các mạng gia đình, nhà trường và các doanh nghiệp nhỏ. Bởi việc xây dựng hệ thống mạng P2P không quá tốn kém và có quá trình vận hành đơn giản. Cụ thể các ưu nhược điểm của mạng P2P như sau:</a:t>
            </a:r>
            <a:endParaRPr sz="1800">
              <a:solidFill>
                <a:srgbClr val="F3F3F3"/>
              </a:solidFill>
              <a:latin typeface="Open Sans"/>
              <a:ea typeface="Open Sans"/>
              <a:cs typeface="Open Sans"/>
              <a:sym typeface="Open Sans"/>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17"/>
          <p:cNvSpPr txBox="1">
            <a:spLocks noGrp="1"/>
          </p:cNvSpPr>
          <p:nvPr>
            <p:ph type="title"/>
          </p:nvPr>
        </p:nvSpPr>
        <p:spPr>
          <a:xfrm>
            <a:off x="162765" y="516548"/>
            <a:ext cx="5492400" cy="658852"/>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a:solidFill>
                  <a:schemeClr val="lt1"/>
                </a:solidFill>
              </a:rPr>
              <a:t>😋  </a:t>
            </a:r>
            <a:r>
              <a:rPr lang="en-US"/>
              <a:t>Ưu điểm:</a:t>
            </a:r>
            <a:endParaRPr/>
          </a:p>
        </p:txBody>
      </p:sp>
      <p:sp>
        <p:nvSpPr>
          <p:cNvPr id="324" name="Google Shape;324;p17"/>
          <p:cNvSpPr txBox="1">
            <a:spLocks noGrp="1"/>
          </p:cNvSpPr>
          <p:nvPr>
            <p:ph type="body" idx="1"/>
          </p:nvPr>
        </p:nvSpPr>
        <p:spPr>
          <a:xfrm>
            <a:off x="776550" y="1491000"/>
            <a:ext cx="7045500" cy="3145500"/>
          </a:xfrm>
          <a:prstGeom prst="rect">
            <a:avLst/>
          </a:prstGeom>
          <a:noFill/>
          <a:ln>
            <a:noFill/>
          </a:ln>
        </p:spPr>
        <p:txBody>
          <a:bodyPr spcFirstLastPara="1" wrap="square" lIns="91425" tIns="91425" rIns="91425" bIns="91425" anchor="ctr" anchorCtr="0">
            <a:noAutofit/>
          </a:bodyPr>
          <a:lstStyle/>
          <a:p>
            <a:pPr marL="457200" lvl="0" indent="-400050" algn="l" rtl="0">
              <a:lnSpc>
                <a:spcPct val="100000"/>
              </a:lnSpc>
              <a:spcBef>
                <a:spcPts val="600"/>
              </a:spcBef>
              <a:spcAft>
                <a:spcPts val="0"/>
              </a:spcAft>
              <a:buClr>
                <a:srgbClr val="2D3C57"/>
              </a:buClr>
              <a:buSzPts val="2700"/>
              <a:buChar char="▰"/>
            </a:pPr>
            <a:r>
              <a:rPr lang="en-US" sz="1800">
                <a:solidFill>
                  <a:srgbClr val="2D3C57"/>
                </a:solidFill>
              </a:rPr>
              <a:t>Không cần mua và thiết lập một máy chủ chia sẻ đắt tiền.</a:t>
            </a:r>
            <a:endParaRPr sz="1800">
              <a:solidFill>
                <a:srgbClr val="2D3C57"/>
              </a:solidFill>
            </a:endParaRPr>
          </a:p>
          <a:p>
            <a:pPr marL="457200" lvl="0" indent="-400050" algn="l" rtl="0">
              <a:lnSpc>
                <a:spcPct val="100000"/>
              </a:lnSpc>
              <a:spcBef>
                <a:spcPts val="600"/>
              </a:spcBef>
              <a:spcAft>
                <a:spcPts val="0"/>
              </a:spcAft>
              <a:buClr>
                <a:srgbClr val="2D3C57"/>
              </a:buClr>
              <a:buSzPts val="2700"/>
              <a:buChar char="▰"/>
            </a:pPr>
            <a:r>
              <a:rPr lang="en-US" sz="1800">
                <a:solidFill>
                  <a:srgbClr val="2D3C57"/>
                </a:solidFill>
              </a:rPr>
              <a:t>Mạng rất dễ thiết lập và sử dụng. Không cần kỹ thuật viên mạng để setup và vận hành hệ thống.</a:t>
            </a:r>
            <a:endParaRPr sz="1800">
              <a:solidFill>
                <a:srgbClr val="2D3C57"/>
              </a:solidFill>
            </a:endParaRPr>
          </a:p>
          <a:p>
            <a:pPr marL="457200" lvl="0" indent="-400050" algn="l" rtl="0">
              <a:lnSpc>
                <a:spcPct val="100000"/>
              </a:lnSpc>
              <a:spcBef>
                <a:spcPts val="600"/>
              </a:spcBef>
              <a:spcAft>
                <a:spcPts val="0"/>
              </a:spcAft>
              <a:buClr>
                <a:srgbClr val="2D3C57"/>
              </a:buClr>
              <a:buSzPts val="2700"/>
              <a:buChar char="▰"/>
            </a:pPr>
            <a:r>
              <a:rPr lang="en-US" sz="1800">
                <a:solidFill>
                  <a:srgbClr val="2D3C57"/>
                </a:solidFill>
              </a:rPr>
              <a:t>Không cần hệ điều hành mạng bởi mỗi user trong hệ thống sẽ tự đóng vai trò vai trò quản lý thiết bị của họ.</a:t>
            </a:r>
            <a:endParaRPr sz="1800">
              <a:solidFill>
                <a:srgbClr val="2D3C57"/>
              </a:solidFill>
            </a:endParaRPr>
          </a:p>
          <a:p>
            <a:pPr marL="457200" lvl="0" indent="-400050" algn="l" rtl="0">
              <a:lnSpc>
                <a:spcPct val="100000"/>
              </a:lnSpc>
              <a:spcBef>
                <a:spcPts val="600"/>
              </a:spcBef>
              <a:spcAft>
                <a:spcPts val="0"/>
              </a:spcAft>
              <a:buClr>
                <a:srgbClr val="2D3C57"/>
              </a:buClr>
              <a:buSzPts val="2700"/>
              <a:buChar char="▰"/>
            </a:pPr>
            <a:r>
              <a:rPr lang="en-US" sz="1800">
                <a:solidFill>
                  <a:srgbClr val="2D3C57"/>
                </a:solidFill>
              </a:rPr>
              <a:t>Khi có một máy tính gặp sự cố sẽ không có bất cứ gián đoạn nào xảy ra với mạng lưới. Chỉ là những tệp đó không có sẵn cho người dùng khác tại thời điểm đó mà thôi.</a:t>
            </a:r>
            <a:endParaRPr sz="1800">
              <a:solidFill>
                <a:srgbClr val="2D3C57"/>
              </a:solidFill>
            </a:endParaRPr>
          </a:p>
        </p:txBody>
      </p:sp>
      <p:sp>
        <p:nvSpPr>
          <p:cNvPr id="325" name="Google Shape;325;p17"/>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18</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18"/>
          <p:cNvSpPr txBox="1">
            <a:spLocks noGrp="1"/>
          </p:cNvSpPr>
          <p:nvPr>
            <p:ph type="title"/>
          </p:nvPr>
        </p:nvSpPr>
        <p:spPr>
          <a:xfrm>
            <a:off x="193880" y="478850"/>
            <a:ext cx="5492400" cy="66415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a:solidFill>
                  <a:schemeClr val="lt1"/>
                </a:solidFill>
              </a:rPr>
              <a:t>😭  </a:t>
            </a:r>
            <a:r>
              <a:rPr lang="en-US"/>
              <a:t>Nhược điểm:</a:t>
            </a:r>
            <a:endParaRPr/>
          </a:p>
        </p:txBody>
      </p:sp>
      <p:sp>
        <p:nvSpPr>
          <p:cNvPr id="331" name="Google Shape;331;p18"/>
          <p:cNvSpPr txBox="1">
            <a:spLocks noGrp="1"/>
          </p:cNvSpPr>
          <p:nvPr>
            <p:ph type="body" idx="1"/>
          </p:nvPr>
        </p:nvSpPr>
        <p:spPr>
          <a:xfrm>
            <a:off x="525050" y="1471375"/>
            <a:ext cx="7712100" cy="3254400"/>
          </a:xfrm>
          <a:prstGeom prst="rect">
            <a:avLst/>
          </a:prstGeom>
          <a:noFill/>
          <a:ln>
            <a:noFill/>
          </a:ln>
        </p:spPr>
        <p:txBody>
          <a:bodyPr spcFirstLastPara="1" wrap="square" lIns="91425" tIns="91425" rIns="91425" bIns="91425" anchor="ctr" anchorCtr="0">
            <a:noAutofit/>
          </a:bodyPr>
          <a:lstStyle/>
          <a:p>
            <a:pPr marL="457200" lvl="0" indent="-431800" algn="l" rtl="0">
              <a:lnSpc>
                <a:spcPct val="100000"/>
              </a:lnSpc>
              <a:spcBef>
                <a:spcPts val="600"/>
              </a:spcBef>
              <a:spcAft>
                <a:spcPts val="0"/>
              </a:spcAft>
              <a:buClr>
                <a:srgbClr val="2D3C57"/>
              </a:buClr>
              <a:buSzPts val="3200"/>
              <a:buChar char="▰"/>
            </a:pPr>
            <a:r>
              <a:rPr lang="en-US" sz="2300">
                <a:solidFill>
                  <a:srgbClr val="2D3C57"/>
                </a:solidFill>
              </a:rPr>
              <a:t>Khó quản lý các máy với nhau do đây là hệ thống mạng ngang hàng, không có sự phân cấp.</a:t>
            </a:r>
            <a:endParaRPr sz="2300">
              <a:solidFill>
                <a:srgbClr val="2D3C57"/>
              </a:solidFill>
            </a:endParaRPr>
          </a:p>
          <a:p>
            <a:pPr marL="457200" lvl="0" indent="-431800" algn="l" rtl="0">
              <a:lnSpc>
                <a:spcPct val="100000"/>
              </a:lnSpc>
              <a:spcBef>
                <a:spcPts val="600"/>
              </a:spcBef>
              <a:spcAft>
                <a:spcPts val="0"/>
              </a:spcAft>
              <a:buClr>
                <a:srgbClr val="2D3C57"/>
              </a:buClr>
              <a:buSzPts val="3200"/>
              <a:buChar char="▰"/>
            </a:pPr>
            <a:r>
              <a:rPr lang="en-US" sz="2300">
                <a:solidFill>
                  <a:srgbClr val="2D3C57"/>
                </a:solidFill>
              </a:rPr>
              <a:t>Chỉ cần một máy tính trong hệ thống bị vi rút xâm nhập thì sẽ có rất nhiều người dùng bị ảnh hưởng.</a:t>
            </a:r>
            <a:endParaRPr sz="2300">
              <a:solidFill>
                <a:srgbClr val="2D3C57"/>
              </a:solidFill>
            </a:endParaRPr>
          </a:p>
          <a:p>
            <a:pPr marL="457200" lvl="0" indent="-431800" algn="l" rtl="0">
              <a:lnSpc>
                <a:spcPct val="100000"/>
              </a:lnSpc>
              <a:spcBef>
                <a:spcPts val="600"/>
              </a:spcBef>
              <a:spcAft>
                <a:spcPts val="0"/>
              </a:spcAft>
              <a:buClr>
                <a:srgbClr val="2D3C57"/>
              </a:buClr>
              <a:buSzPts val="3200"/>
              <a:buChar char="▰"/>
            </a:pPr>
            <a:r>
              <a:rPr lang="en-US" sz="2300">
                <a:solidFill>
                  <a:srgbClr val="2D3C57"/>
                </a:solidFill>
              </a:rPr>
              <a:t>Khi một nút bị ngắt kết nối thì người dùng khác trong hệ thống không thể truy cập vào tài nguyên có trên nút đó.</a:t>
            </a:r>
            <a:endParaRPr sz="3100">
              <a:solidFill>
                <a:srgbClr val="2D3C57"/>
              </a:solidFill>
            </a:endParaRPr>
          </a:p>
        </p:txBody>
      </p:sp>
      <p:sp>
        <p:nvSpPr>
          <p:cNvPr id="332" name="Google Shape;332;p18"/>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19</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0"/>
        <p:cNvGrpSpPr/>
        <p:nvPr/>
      </p:nvGrpSpPr>
      <p:grpSpPr>
        <a:xfrm>
          <a:off x="0" y="0"/>
          <a:ext cx="0" cy="0"/>
          <a:chOff x="0" y="0"/>
          <a:chExt cx="0" cy="0"/>
        </a:xfrm>
      </p:grpSpPr>
      <p:sp>
        <p:nvSpPr>
          <p:cNvPr id="191" name="Google Shape;191;p2"/>
          <p:cNvSpPr txBox="1">
            <a:spLocks noGrp="1"/>
          </p:cNvSpPr>
          <p:nvPr>
            <p:ph type="ctrTitle"/>
          </p:nvPr>
        </p:nvSpPr>
        <p:spPr>
          <a:xfrm>
            <a:off x="518160" y="1086485"/>
            <a:ext cx="6296660" cy="2971165"/>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US" sz="4400">
                <a:solidFill>
                  <a:schemeClr val="lt1"/>
                </a:solidFill>
              </a:rPr>
              <a:t>Chủ đề: Mô hình mạng Client-</a:t>
            </a:r>
            <a:r>
              <a:rPr lang="en-US" sz="4400"/>
              <a:t>S</a:t>
            </a:r>
            <a:r>
              <a:rPr lang="en-US" sz="4400">
                <a:solidFill>
                  <a:schemeClr val="lt1"/>
                </a:solidFill>
              </a:rPr>
              <a:t>e</a:t>
            </a:r>
            <a:r>
              <a:rPr lang="en-US" sz="4400"/>
              <a:t>r</a:t>
            </a:r>
            <a:r>
              <a:rPr lang="en-US" sz="4400">
                <a:solidFill>
                  <a:schemeClr val="lt1"/>
                </a:solidFill>
              </a:rPr>
              <a:t>ver và mạng ngang hàng.</a:t>
            </a:r>
            <a:endParaRPr sz="4400">
              <a:solidFill>
                <a:schemeClr val="lt1"/>
              </a:solidFill>
            </a:endParaRPr>
          </a:p>
        </p:txBody>
      </p:sp>
      <p:sp>
        <p:nvSpPr>
          <p:cNvPr id="192" name="Google Shape;192;p2"/>
          <p:cNvSpPr txBox="1"/>
          <p:nvPr/>
        </p:nvSpPr>
        <p:spPr>
          <a:xfrm>
            <a:off x="4412725" y="4240346"/>
            <a:ext cx="35937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Arial"/>
                <a:ea typeface="Arial"/>
                <a:cs typeface="Arial"/>
                <a:sym typeface="Arial"/>
              </a:rPr>
              <a:t>Nhóm: 11</a:t>
            </a:r>
            <a:r>
              <a:rPr lang="en-US" sz="1800" b="0" i="0" u="none" strike="noStrike" cap="none">
                <a:solidFill>
                  <a:schemeClr val="lt1"/>
                </a:solidFill>
                <a:latin typeface="Arial"/>
                <a:ea typeface="Arial"/>
                <a:cs typeface="Arial"/>
                <a:sym typeface="Arial"/>
              </a:rPr>
              <a:t> </a:t>
            </a:r>
            <a:endParaRPr sz="1800" b="0" i="0" u="none" strike="noStrike" cap="none">
              <a:solidFill>
                <a:schemeClr val="lt1"/>
              </a:solidFill>
              <a:latin typeface="Arial"/>
              <a:ea typeface="Arial"/>
              <a:cs typeface="Arial"/>
              <a:sym typeface="Arial"/>
            </a:endParaRPr>
          </a:p>
        </p:txBody>
      </p:sp>
      <p:sp>
        <p:nvSpPr>
          <p:cNvPr id="193" name="Google Shape;193;p2"/>
          <p:cNvSpPr txBox="1"/>
          <p:nvPr/>
        </p:nvSpPr>
        <p:spPr>
          <a:xfrm>
            <a:off x="8865235" y="4271645"/>
            <a:ext cx="278765" cy="30670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lt1"/>
                </a:solidFill>
                <a:latin typeface="Arial"/>
                <a:ea typeface="Arial"/>
                <a:cs typeface="Arial"/>
                <a:sym typeface="Arial"/>
              </a:rPr>
              <a:t>2</a:t>
            </a:r>
            <a:endParaRPr sz="1400" b="0" i="0" u="none" strike="noStrike" cap="none">
              <a:solidFill>
                <a:schemeClr val="lt1"/>
              </a:solidFill>
              <a:latin typeface="Arial"/>
              <a:ea typeface="Arial"/>
              <a:cs typeface="Arial"/>
              <a:sym typeface="Aria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19"/>
          <p:cNvSpPr txBox="1">
            <a:spLocks noGrp="1"/>
          </p:cNvSpPr>
          <p:nvPr>
            <p:ph type="title"/>
          </p:nvPr>
        </p:nvSpPr>
        <p:spPr>
          <a:xfrm>
            <a:off x="921350" y="498323"/>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a:t>Ứng dụng của P2P: </a:t>
            </a:r>
            <a:endParaRPr/>
          </a:p>
        </p:txBody>
      </p:sp>
      <p:sp>
        <p:nvSpPr>
          <p:cNvPr id="338" name="Google Shape;338;p19"/>
          <p:cNvSpPr txBox="1">
            <a:spLocks noGrp="1"/>
          </p:cNvSpPr>
          <p:nvPr>
            <p:ph type="body" idx="1"/>
          </p:nvPr>
        </p:nvSpPr>
        <p:spPr>
          <a:xfrm>
            <a:off x="562750" y="1491000"/>
            <a:ext cx="7624200" cy="3145500"/>
          </a:xfrm>
          <a:prstGeom prst="rect">
            <a:avLst/>
          </a:prstGeom>
          <a:noFill/>
          <a:ln>
            <a:noFill/>
          </a:ln>
        </p:spPr>
        <p:txBody>
          <a:bodyPr spcFirstLastPara="1" wrap="square" lIns="91425" tIns="91425" rIns="91425" bIns="91425" anchor="ctr" anchorCtr="0">
            <a:noAutofit/>
          </a:bodyPr>
          <a:lstStyle/>
          <a:p>
            <a:pPr marL="457200" lvl="0" indent="-406400" algn="l" rtl="0">
              <a:lnSpc>
                <a:spcPct val="100000"/>
              </a:lnSpc>
              <a:spcBef>
                <a:spcPts val="600"/>
              </a:spcBef>
              <a:spcAft>
                <a:spcPts val="0"/>
              </a:spcAft>
              <a:buClr>
                <a:srgbClr val="2D3C57"/>
              </a:buClr>
              <a:buSzPts val="2800"/>
              <a:buChar char="▰"/>
            </a:pPr>
            <a:r>
              <a:rPr lang="en-US" sz="1900">
                <a:solidFill>
                  <a:srgbClr val="2D3C57"/>
                </a:solidFill>
              </a:rPr>
              <a:t>Không chỉ có tính ứng dụng cao trong các mô hình mạng gia đình, trường học hay văn phòng… hiện mạng Peer to Peer có tính ứng dụng cao nhất trong ngành công nghiệp Blockchain và là yếu tố cốt lõi của hầu hết các loại crypto.</a:t>
            </a:r>
            <a:endParaRPr sz="1900">
              <a:solidFill>
                <a:srgbClr val="2D3C57"/>
              </a:solidFill>
            </a:endParaRPr>
          </a:p>
          <a:p>
            <a:pPr marL="457200" lvl="0" indent="-406400" algn="l" rtl="0">
              <a:lnSpc>
                <a:spcPct val="100000"/>
              </a:lnSpc>
              <a:spcBef>
                <a:spcPts val="600"/>
              </a:spcBef>
              <a:spcAft>
                <a:spcPts val="0"/>
              </a:spcAft>
              <a:buClr>
                <a:srgbClr val="2D3C57"/>
              </a:buClr>
              <a:buSzPts val="2800"/>
              <a:buChar char="▰"/>
            </a:pPr>
            <a:r>
              <a:rPr lang="en-US" sz="1900">
                <a:solidFill>
                  <a:srgbClr val="2D3C57"/>
                </a:solidFill>
              </a:rPr>
              <a:t>Cấu trúc mạng ngang hàng (P2P) trong blockchain là yếu tố giúp cho quá trình giao dịch crypto hoặc tài sản kỹ thuật số không cần thông qua bên trung gian. P2P loại bỏ những hạn chế trong giao dịch thông thường, nền tảng cho phép người mua và người bán thực hiện trực tiếp với nhau.</a:t>
            </a:r>
            <a:endParaRPr sz="1900">
              <a:solidFill>
                <a:srgbClr val="2D3C57"/>
              </a:solidFill>
            </a:endParaRPr>
          </a:p>
        </p:txBody>
      </p:sp>
      <p:sp>
        <p:nvSpPr>
          <p:cNvPr id="339" name="Google Shape;339;p19"/>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20</a:t>
            </a:fld>
            <a:endParaRPr/>
          </a:p>
        </p:txBody>
      </p:sp>
      <p:grpSp>
        <p:nvGrpSpPr>
          <p:cNvPr id="340" name="Google Shape;340;p19"/>
          <p:cNvGrpSpPr/>
          <p:nvPr/>
        </p:nvGrpSpPr>
        <p:grpSpPr>
          <a:xfrm>
            <a:off x="383540" y="549275"/>
            <a:ext cx="537845" cy="422910"/>
            <a:chOff x="4556450" y="4963575"/>
            <a:chExt cx="548025" cy="498100"/>
          </a:xfrm>
        </p:grpSpPr>
        <p:sp>
          <p:nvSpPr>
            <p:cNvPr id="341" name="Google Shape;341;p19"/>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19"/>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19"/>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19"/>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19"/>
            <p:cNvSpPr/>
            <p:nvPr/>
          </p:nvSpPr>
          <p:spPr>
            <a:xfrm flipH="1">
              <a:off x="4753144" y="5221600"/>
              <a:ext cx="77642" cy="240075"/>
            </a:xfrm>
            <a:custGeom>
              <a:avLst/>
              <a:gdLst/>
              <a:ahLst/>
              <a:cxnLst/>
              <a:rect l="l" t="t" r="r" b="b"/>
              <a:pathLst>
                <a:path w="1" h="9938" fill="none" extrusionOk="0">
                  <a:moveTo>
                    <a:pt x="0" y="0"/>
                  </a:moveTo>
                  <a:lnTo>
                    <a:pt x="0" y="9937"/>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20"/>
          <p:cNvSpPr txBox="1">
            <a:spLocks noGrp="1"/>
          </p:cNvSpPr>
          <p:nvPr>
            <p:ph type="title"/>
          </p:nvPr>
        </p:nvSpPr>
        <p:spPr>
          <a:xfrm>
            <a:off x="675640" y="455295"/>
            <a:ext cx="5662930" cy="766445"/>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a:solidFill>
                  <a:schemeClr val="lt1"/>
                </a:solidFill>
              </a:rPr>
              <a:t>😸  </a:t>
            </a:r>
            <a:r>
              <a:rPr lang="en-US"/>
              <a:t>Kết luận:</a:t>
            </a:r>
            <a:endParaRPr/>
          </a:p>
        </p:txBody>
      </p:sp>
      <p:sp>
        <p:nvSpPr>
          <p:cNvPr id="351" name="Google Shape;351;p20"/>
          <p:cNvSpPr txBox="1">
            <a:spLocks noGrp="1"/>
          </p:cNvSpPr>
          <p:nvPr>
            <p:ph type="body" idx="1"/>
          </p:nvPr>
        </p:nvSpPr>
        <p:spPr>
          <a:xfrm>
            <a:off x="675950" y="1221650"/>
            <a:ext cx="6132600" cy="3848100"/>
          </a:xfrm>
          <a:prstGeom prst="rect">
            <a:avLst/>
          </a:prstGeom>
          <a:noFill/>
          <a:ln>
            <a:noFill/>
          </a:ln>
        </p:spPr>
        <p:txBody>
          <a:bodyPr spcFirstLastPara="1" wrap="square" lIns="91425" tIns="91425" rIns="91425" bIns="91425" anchor="ctr" anchorCtr="0">
            <a:noAutofit/>
          </a:bodyPr>
          <a:lstStyle/>
          <a:p>
            <a:pPr marL="457200" lvl="0" indent="-400050" algn="l" rtl="0">
              <a:lnSpc>
                <a:spcPct val="100000"/>
              </a:lnSpc>
              <a:spcBef>
                <a:spcPts val="600"/>
              </a:spcBef>
              <a:spcAft>
                <a:spcPts val="0"/>
              </a:spcAft>
              <a:buClr>
                <a:srgbClr val="2D3C57"/>
              </a:buClr>
              <a:buSzPts val="2700"/>
              <a:buChar char="▰"/>
            </a:pPr>
            <a:r>
              <a:rPr lang="en-US" sz="1800">
                <a:solidFill>
                  <a:srgbClr val="2D3C57"/>
                </a:solidFill>
              </a:rPr>
              <a:t>Kiến trúc ngang hàng là yếu tố cốt lõi của công nghệ blockchain - nền tảng của tiền mã hóa. Có nhiều cách để phát triển và sử dụng kiến trúc ngang hàng. Bằng cách phân tán các sổ cái giao dịch trên một mạng lớn gồm nhiều nút, kiến trúc P2P cung cấp khả năng bảo mật, phi tập trung và chống kiểm duyệt.</a:t>
            </a:r>
            <a:endParaRPr sz="1800">
              <a:solidFill>
                <a:srgbClr val="2D3C57"/>
              </a:solidFill>
            </a:endParaRPr>
          </a:p>
          <a:p>
            <a:pPr marL="457200" lvl="0" indent="-400050" algn="l" rtl="0">
              <a:lnSpc>
                <a:spcPct val="100000"/>
              </a:lnSpc>
              <a:spcBef>
                <a:spcPts val="600"/>
              </a:spcBef>
              <a:spcAft>
                <a:spcPts val="0"/>
              </a:spcAft>
              <a:buClr>
                <a:srgbClr val="2D3C57"/>
              </a:buClr>
              <a:buSzPts val="2700"/>
              <a:buChar char="▰"/>
            </a:pPr>
            <a:r>
              <a:rPr lang="en-US" sz="1800">
                <a:solidFill>
                  <a:srgbClr val="2D3C57"/>
                </a:solidFill>
              </a:rPr>
              <a:t>Ngoài các lợi ích của chúng trong công nghệ blockchain, các hệ thống P2P cũng có thể được ứng dụng trong các ứng dụng điện toán phân tán khác, từ các mạng chia sẻ tệp cho đến các nền tảng mua bán năng lượng.</a:t>
            </a:r>
            <a:endParaRPr sz="1800">
              <a:solidFill>
                <a:srgbClr val="2D3C57"/>
              </a:solidFill>
            </a:endParaRPr>
          </a:p>
        </p:txBody>
      </p:sp>
      <p:sp>
        <p:nvSpPr>
          <p:cNvPr id="352" name="Google Shape;352;p20"/>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21</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6"/>
        <p:cNvGrpSpPr/>
        <p:nvPr/>
      </p:nvGrpSpPr>
      <p:grpSpPr>
        <a:xfrm>
          <a:off x="0" y="0"/>
          <a:ext cx="0" cy="0"/>
          <a:chOff x="0" y="0"/>
          <a:chExt cx="0" cy="0"/>
        </a:xfrm>
      </p:grpSpPr>
      <p:sp>
        <p:nvSpPr>
          <p:cNvPr id="357" name="Google Shape;357;p21"/>
          <p:cNvSpPr txBox="1">
            <a:spLocks noGrp="1"/>
          </p:cNvSpPr>
          <p:nvPr>
            <p:ph type="title"/>
          </p:nvPr>
        </p:nvSpPr>
        <p:spPr>
          <a:xfrm>
            <a:off x="852375" y="461790"/>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a:solidFill>
                  <a:schemeClr val="accent5"/>
                </a:solidFill>
              </a:rPr>
              <a:t>2. Client-Sever</a:t>
            </a:r>
            <a:endParaRPr>
              <a:solidFill>
                <a:schemeClr val="accent5"/>
              </a:solidFill>
            </a:endParaRPr>
          </a:p>
        </p:txBody>
      </p:sp>
      <p:sp>
        <p:nvSpPr>
          <p:cNvPr id="358" name="Google Shape;358;p2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22</a:t>
            </a:fld>
            <a:endParaRPr/>
          </a:p>
        </p:txBody>
      </p:sp>
      <p:grpSp>
        <p:nvGrpSpPr>
          <p:cNvPr id="359" name="Google Shape;359;p21"/>
          <p:cNvGrpSpPr/>
          <p:nvPr/>
        </p:nvGrpSpPr>
        <p:grpSpPr>
          <a:xfrm>
            <a:off x="365849" y="654431"/>
            <a:ext cx="318264" cy="282756"/>
            <a:chOff x="5292575" y="3681900"/>
            <a:chExt cx="420150" cy="373275"/>
          </a:xfrm>
        </p:grpSpPr>
        <p:sp>
          <p:nvSpPr>
            <p:cNvPr id="360" name="Google Shape;360;p21"/>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 name="Google Shape;361;p21"/>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21"/>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21"/>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21"/>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21"/>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21"/>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21"/>
            <p:cNvSpPr/>
            <p:nvPr/>
          </p:nvSpPr>
          <p:spPr>
            <a:xfrm>
              <a:off x="5541832" y="3784116"/>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22"/>
          <p:cNvSpPr txBox="1">
            <a:spLocks noGrp="1"/>
          </p:cNvSpPr>
          <p:nvPr>
            <p:ph type="body" idx="1"/>
          </p:nvPr>
        </p:nvSpPr>
        <p:spPr>
          <a:xfrm>
            <a:off x="829775" y="1202000"/>
            <a:ext cx="5090700" cy="2745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3000"/>
              <a:buNone/>
            </a:pPr>
            <a:r>
              <a:rPr lang="en-US" sz="2600">
                <a:solidFill>
                  <a:srgbClr val="00B050"/>
                </a:solidFill>
              </a:rPr>
              <a:t>Client-Server</a:t>
            </a:r>
            <a:r>
              <a:rPr lang="en-US" sz="2600"/>
              <a:t> được áp dụng cực kỳ phổ biến trên hệ thống mạng máy tính. Chúng được biết đến là mô hình giúp người dùng phân vùng các nhiệm vụ giữa các nhà cung cấp với nhau</a:t>
            </a:r>
            <a:r>
              <a:rPr lang="en-US" sz="3100"/>
              <a:t>.</a:t>
            </a:r>
            <a:endParaRPr sz="3100"/>
          </a:p>
        </p:txBody>
      </p:sp>
      <p:sp>
        <p:nvSpPr>
          <p:cNvPr id="373" name="Google Shape;373;p22"/>
          <p:cNvSpPr txBox="1">
            <a:spLocks noGrp="1"/>
          </p:cNvSpPr>
          <p:nvPr>
            <p:ph type="sldNum" idx="4294967295"/>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23</a:t>
            </a:fld>
            <a:endParaRPr/>
          </a:p>
        </p:txBody>
      </p:sp>
      <p:sp>
        <p:nvSpPr>
          <p:cNvPr id="374" name="Google Shape;374;p22"/>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23</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8"/>
        <p:cNvGrpSpPr/>
        <p:nvPr/>
      </p:nvGrpSpPr>
      <p:grpSpPr>
        <a:xfrm>
          <a:off x="0" y="0"/>
          <a:ext cx="0" cy="0"/>
          <a:chOff x="0" y="0"/>
          <a:chExt cx="0" cy="0"/>
        </a:xfrm>
      </p:grpSpPr>
      <p:sp>
        <p:nvSpPr>
          <p:cNvPr id="379" name="Google Shape;379;p23"/>
          <p:cNvSpPr txBox="1">
            <a:spLocks noGrp="1"/>
          </p:cNvSpPr>
          <p:nvPr>
            <p:ph type="title"/>
          </p:nvPr>
        </p:nvSpPr>
        <p:spPr>
          <a:xfrm>
            <a:off x="814710" y="39256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800">
                <a:solidFill>
                  <a:schemeClr val="accent5"/>
                </a:solidFill>
              </a:rPr>
              <a:t>Client-server</a:t>
            </a:r>
            <a:endParaRPr sz="2800">
              <a:solidFill>
                <a:schemeClr val="accent5"/>
              </a:solidFill>
            </a:endParaRPr>
          </a:p>
        </p:txBody>
      </p:sp>
      <p:sp>
        <p:nvSpPr>
          <p:cNvPr id="380" name="Google Shape;380;p23"/>
          <p:cNvSpPr txBox="1">
            <a:spLocks noGrp="1"/>
          </p:cNvSpPr>
          <p:nvPr>
            <p:ph type="body" idx="1"/>
          </p:nvPr>
        </p:nvSpPr>
        <p:spPr>
          <a:xfrm>
            <a:off x="814705" y="1399065"/>
            <a:ext cx="6132600" cy="3145500"/>
          </a:xfrm>
          <a:prstGeom prst="rect">
            <a:avLst/>
          </a:prstGeom>
          <a:noFill/>
          <a:ln>
            <a:noFill/>
          </a:ln>
        </p:spPr>
        <p:txBody>
          <a:bodyPr spcFirstLastPara="1" wrap="square" lIns="91425" tIns="91425" rIns="91425" bIns="91425" anchor="ctr" anchorCtr="0">
            <a:noAutofit/>
          </a:bodyPr>
          <a:lstStyle/>
          <a:p>
            <a:pPr marL="457200" lvl="0" indent="-393700" algn="l" rtl="0">
              <a:lnSpc>
                <a:spcPct val="100000"/>
              </a:lnSpc>
              <a:spcBef>
                <a:spcPts val="0"/>
              </a:spcBef>
              <a:spcAft>
                <a:spcPts val="0"/>
              </a:spcAft>
              <a:buSzPts val="2600"/>
              <a:buChar char="▰"/>
            </a:pPr>
            <a:r>
              <a:rPr lang="en-US" sz="2700"/>
              <a:t>Client server là mô hình mạng máy tính gồm có 2 thành phần chính đó là máy khách (client) và máy chủ (server). </a:t>
            </a:r>
            <a:endParaRPr sz="2700"/>
          </a:p>
          <a:p>
            <a:pPr marL="457200" lvl="0" indent="-393700" algn="l" rtl="0">
              <a:lnSpc>
                <a:spcPct val="100000"/>
              </a:lnSpc>
              <a:spcBef>
                <a:spcPts val="0"/>
              </a:spcBef>
              <a:spcAft>
                <a:spcPts val="0"/>
              </a:spcAft>
              <a:buSzPts val="2600"/>
              <a:buChar char="▰"/>
            </a:pPr>
            <a:r>
              <a:rPr lang="en-US" sz="2700"/>
              <a:t>Server chính là nơi giúp lưu trữ tài nguyên cũng như cài đặt các chương trình dịch vụ theo đúng như yêu cầu của client. </a:t>
            </a:r>
            <a:endParaRPr sz="2700"/>
          </a:p>
        </p:txBody>
      </p:sp>
      <p:sp>
        <p:nvSpPr>
          <p:cNvPr id="381" name="Google Shape;381;p23"/>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24</a:t>
            </a:fld>
            <a:endParaRPr/>
          </a:p>
        </p:txBody>
      </p:sp>
      <p:grpSp>
        <p:nvGrpSpPr>
          <p:cNvPr id="382" name="Google Shape;382;p23"/>
          <p:cNvGrpSpPr/>
          <p:nvPr/>
        </p:nvGrpSpPr>
        <p:grpSpPr>
          <a:xfrm>
            <a:off x="282216" y="590918"/>
            <a:ext cx="369505" cy="369505"/>
            <a:chOff x="2594050" y="1631825"/>
            <a:chExt cx="439625" cy="439625"/>
          </a:xfrm>
        </p:grpSpPr>
        <p:sp>
          <p:nvSpPr>
            <p:cNvPr id="383" name="Google Shape;383;p23"/>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 name="Google Shape;384;p23"/>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23"/>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23"/>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7" name="Google Shape;387;p23"/>
          <p:cNvSpPr txBox="1"/>
          <p:nvPr/>
        </p:nvSpPr>
        <p:spPr>
          <a:xfrm>
            <a:off x="860855" y="1835110"/>
            <a:ext cx="6040800" cy="2801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200" i="0" u="none" strike="noStrike" cap="none">
                <a:solidFill>
                  <a:srgbClr val="263248"/>
                </a:solidFill>
                <a:latin typeface="Open Sans Medium"/>
                <a:ea typeface="Open Sans Medium"/>
                <a:cs typeface="Open Sans Medium"/>
                <a:sym typeface="Open Sans Medium"/>
              </a:rPr>
              <a:t>👍</a:t>
            </a:r>
            <a:r>
              <a:rPr lang="en-US" sz="2200" i="0" u="none" strike="noStrike" cap="none">
                <a:solidFill>
                  <a:srgbClr val="000000"/>
                </a:solidFill>
                <a:latin typeface="Open Sans Medium"/>
                <a:ea typeface="Open Sans Medium"/>
                <a:cs typeface="Open Sans Medium"/>
                <a:sym typeface="Open Sans Medium"/>
              </a:rPr>
              <a:t>Mô hình mạng Client Server sẽ cho phép mạng tập trung các ứng dụng có cùng chức năng tại một hoặc nhiều dịch vụ file chuyên dụng. Chúng sẽ trở thành trung tâm của hệ thống. Hệ điều hành của mô hình Client server sẽ cho phép người dùng chia sẻ đồng thời cùng một loại tài nguyên mà không giới hạn vị trí địa lý.</a:t>
            </a:r>
            <a:endParaRPr sz="2200" i="0" u="none" strike="noStrike" cap="none">
              <a:solidFill>
                <a:srgbClr val="000000"/>
              </a:solidFill>
              <a:latin typeface="Open Sans Medium"/>
              <a:ea typeface="Open Sans Medium"/>
              <a:cs typeface="Open Sans Medium"/>
              <a:sym typeface="Open Sans Medium"/>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0">
                                            <p:txEl>
                                              <p:pRg st="0" end="0"/>
                                            </p:txEl>
                                          </p:spTgt>
                                        </p:tgtEl>
                                        <p:attrNameLst>
                                          <p:attrName>style.visibility</p:attrName>
                                        </p:attrNameLst>
                                      </p:cBhvr>
                                      <p:to>
                                        <p:strVal val="visible"/>
                                      </p:to>
                                    </p:set>
                                    <p:animEffect transition="in" filter="fade">
                                      <p:cBhvr>
                                        <p:cTn id="7" dur="500"/>
                                        <p:tgtEl>
                                          <p:spTgt spid="38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80">
                                            <p:txEl>
                                              <p:pRg st="1" end="1"/>
                                            </p:txEl>
                                          </p:spTgt>
                                        </p:tgtEl>
                                        <p:attrNameLst>
                                          <p:attrName>style.visibility</p:attrName>
                                        </p:attrNameLst>
                                      </p:cBhvr>
                                      <p:to>
                                        <p:strVal val="visible"/>
                                      </p:to>
                                    </p:set>
                                    <p:animEffect transition="in" filter="fade">
                                      <p:cBhvr>
                                        <p:cTn id="12" dur="500"/>
                                        <p:tgtEl>
                                          <p:spTgt spid="38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80">
                                            <p:txEl>
                                              <p:pRg st="0" end="0"/>
                                            </p:txEl>
                                          </p:spTgt>
                                        </p:tgtEl>
                                      </p:cBhvr>
                                    </p:animEffect>
                                    <p:set>
                                      <p:cBhvr>
                                        <p:cTn id="17" dur="1" fill="hold">
                                          <p:stCondLst>
                                            <p:cond delay="500"/>
                                          </p:stCondLst>
                                        </p:cTn>
                                        <p:tgtEl>
                                          <p:spTgt spid="380">
                                            <p:txEl>
                                              <p:pRg st="0" end="0"/>
                                            </p:txEl>
                                          </p:spTgt>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380">
                                            <p:txEl>
                                              <p:pRg st="1" end="1"/>
                                            </p:txEl>
                                          </p:spTgt>
                                        </p:tgtEl>
                                      </p:cBhvr>
                                    </p:animEffect>
                                    <p:set>
                                      <p:cBhvr>
                                        <p:cTn id="22" dur="1" fill="hold">
                                          <p:stCondLst>
                                            <p:cond delay="500"/>
                                          </p:stCondLst>
                                        </p:cTn>
                                        <p:tgtEl>
                                          <p:spTgt spid="380">
                                            <p:txEl>
                                              <p:pRg st="1" end="1"/>
                                            </p:txEl>
                                          </p:spTgt>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87">
                                            <p:txEl>
                                              <p:pRg st="0" end="0"/>
                                            </p:txEl>
                                          </p:spTgt>
                                        </p:tgtEl>
                                        <p:attrNameLst>
                                          <p:attrName>style.visibility</p:attrName>
                                        </p:attrNameLst>
                                      </p:cBhvr>
                                      <p:to>
                                        <p:strVal val="visible"/>
                                      </p:to>
                                    </p:set>
                                    <p:animEffect transition="in" filter="fade">
                                      <p:cBhvr>
                                        <p:cTn id="27" dur="2000"/>
                                        <p:tgtEl>
                                          <p:spTgt spid="38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24"/>
          <p:cNvSpPr txBox="1">
            <a:spLocks noGrp="1"/>
          </p:cNvSpPr>
          <p:nvPr>
            <p:ph type="title"/>
          </p:nvPr>
        </p:nvSpPr>
        <p:spPr>
          <a:xfrm>
            <a:off x="760490" y="440595"/>
            <a:ext cx="5492400" cy="73297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a:t>Các mạng thông dụng!!</a:t>
            </a:r>
            <a:endParaRPr/>
          </a:p>
        </p:txBody>
      </p:sp>
      <p:sp>
        <p:nvSpPr>
          <p:cNvPr id="393" name="Google Shape;393;p24"/>
          <p:cNvSpPr txBox="1">
            <a:spLocks noGrp="1"/>
          </p:cNvSpPr>
          <p:nvPr>
            <p:ph type="body" idx="1"/>
          </p:nvPr>
        </p:nvSpPr>
        <p:spPr>
          <a:xfrm>
            <a:off x="0" y="1265025"/>
            <a:ext cx="8802300" cy="3488700"/>
          </a:xfrm>
          <a:prstGeom prst="rect">
            <a:avLst/>
          </a:prstGeom>
          <a:noFill/>
          <a:ln>
            <a:noFill/>
          </a:ln>
        </p:spPr>
        <p:txBody>
          <a:bodyPr spcFirstLastPara="1" wrap="square" lIns="91425" tIns="91425" rIns="91425" bIns="91425" anchor="ctr" anchorCtr="0">
            <a:noAutofit/>
          </a:bodyPr>
          <a:lstStyle/>
          <a:p>
            <a:pPr marL="457200" lvl="0" indent="-381000" algn="l" rtl="0">
              <a:lnSpc>
                <a:spcPct val="100000"/>
              </a:lnSpc>
              <a:spcBef>
                <a:spcPts val="600"/>
              </a:spcBef>
              <a:spcAft>
                <a:spcPts val="0"/>
              </a:spcAft>
              <a:buSzPts val="2400"/>
              <a:buChar char="▰"/>
            </a:pPr>
            <a:r>
              <a:rPr lang="en-US" sz="2000"/>
              <a:t>File server: hỗ trợ việc trao đổi file/ tệp tin trong mạng.</a:t>
            </a:r>
            <a:endParaRPr sz="2000"/>
          </a:p>
          <a:p>
            <a:pPr marL="457200" lvl="0" indent="-381000" algn="l" rtl="0">
              <a:lnSpc>
                <a:spcPct val="100000"/>
              </a:lnSpc>
              <a:spcBef>
                <a:spcPts val="600"/>
              </a:spcBef>
              <a:spcAft>
                <a:spcPts val="0"/>
              </a:spcAft>
              <a:buSzPts val="2400"/>
              <a:buChar char="▰"/>
            </a:pPr>
            <a:r>
              <a:rPr lang="en-US" sz="2000"/>
              <a:t>Print server: hỗ trợ cho các yêu cầu in ấn trọng mạng.</a:t>
            </a:r>
            <a:endParaRPr sz="2000"/>
          </a:p>
          <a:p>
            <a:pPr marL="457200" lvl="0" indent="-381000" algn="l" rtl="0">
              <a:lnSpc>
                <a:spcPct val="100000"/>
              </a:lnSpc>
              <a:spcBef>
                <a:spcPts val="600"/>
              </a:spcBef>
              <a:spcAft>
                <a:spcPts val="0"/>
              </a:spcAft>
              <a:buSzPts val="2400"/>
              <a:buChar char="▰"/>
            </a:pPr>
            <a:r>
              <a:rPr lang="en-US" sz="2000"/>
              <a:t>Application server: sử dụng để chạy các ứng dụng trên các server và trẻ về kết quả cho client.</a:t>
            </a:r>
            <a:endParaRPr sz="2000"/>
          </a:p>
          <a:p>
            <a:pPr marL="457200" lvl="0" indent="-381000" algn="l" rtl="0">
              <a:lnSpc>
                <a:spcPct val="100000"/>
              </a:lnSpc>
              <a:spcBef>
                <a:spcPts val="600"/>
              </a:spcBef>
              <a:spcAft>
                <a:spcPts val="0"/>
              </a:spcAft>
              <a:buSzPts val="2400"/>
              <a:buChar char="▰"/>
            </a:pPr>
            <a:r>
              <a:rPr lang="en-US" sz="2000"/>
              <a:t>Mail server: đây là các server chuyên cung cấp dịch vụ về gửi nhận mail</a:t>
            </a:r>
            <a:endParaRPr sz="2000"/>
          </a:p>
          <a:p>
            <a:pPr marL="457200" lvl="0" indent="-381000" algn="l" rtl="0">
              <a:lnSpc>
                <a:spcPct val="100000"/>
              </a:lnSpc>
              <a:spcBef>
                <a:spcPts val="600"/>
              </a:spcBef>
              <a:spcAft>
                <a:spcPts val="0"/>
              </a:spcAft>
              <a:buSzPts val="2400"/>
              <a:buChar char="▰"/>
            </a:pPr>
            <a:r>
              <a:rPr lang="en-US" sz="2000"/>
              <a:t>Database server: dùng để cung cấp các dịch vụ lưu trữ và tìm kiếm thông tin.</a:t>
            </a:r>
            <a:endParaRPr sz="2000"/>
          </a:p>
          <a:p>
            <a:pPr marL="457200" lvl="0" indent="-381000" algn="l" rtl="0">
              <a:lnSpc>
                <a:spcPct val="100000"/>
              </a:lnSpc>
              <a:spcBef>
                <a:spcPts val="600"/>
              </a:spcBef>
              <a:spcAft>
                <a:spcPts val="0"/>
              </a:spcAft>
              <a:buSzPts val="2400"/>
              <a:buChar char="▰"/>
            </a:pPr>
            <a:r>
              <a:rPr lang="en-US" sz="2000"/>
              <a:t>Communication server: sử dụng để quản lý kết nối từ xa.</a:t>
            </a:r>
            <a:endParaRPr sz="2000"/>
          </a:p>
        </p:txBody>
      </p:sp>
      <p:sp>
        <p:nvSpPr>
          <p:cNvPr id="394" name="Google Shape;394;p24"/>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25</a:t>
            </a:fld>
            <a:endParaRPr/>
          </a:p>
        </p:txBody>
      </p:sp>
      <p:grpSp>
        <p:nvGrpSpPr>
          <p:cNvPr id="395" name="Google Shape;395;p24"/>
          <p:cNvGrpSpPr/>
          <p:nvPr/>
        </p:nvGrpSpPr>
        <p:grpSpPr>
          <a:xfrm>
            <a:off x="220980" y="540385"/>
            <a:ext cx="539750" cy="474980"/>
            <a:chOff x="5233525" y="4954450"/>
            <a:chExt cx="538275" cy="516350"/>
          </a:xfrm>
        </p:grpSpPr>
        <p:sp>
          <p:nvSpPr>
            <p:cNvPr id="396" name="Google Shape;396;p24"/>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 name="Google Shape;397;p24"/>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24"/>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 name="Google Shape;399;p24"/>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 name="Google Shape;400;p24"/>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24"/>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24"/>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24"/>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24"/>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 name="Google Shape;405;p24"/>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24"/>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0"/>
        <p:cNvGrpSpPr/>
        <p:nvPr/>
      </p:nvGrpSpPr>
      <p:grpSpPr>
        <a:xfrm>
          <a:off x="0" y="0"/>
          <a:ext cx="0" cy="0"/>
          <a:chOff x="0" y="0"/>
          <a:chExt cx="0" cy="0"/>
        </a:xfrm>
      </p:grpSpPr>
      <p:sp>
        <p:nvSpPr>
          <p:cNvPr id="411" name="Google Shape;411;p25"/>
          <p:cNvSpPr txBox="1">
            <a:spLocks noGrp="1"/>
          </p:cNvSpPr>
          <p:nvPr>
            <p:ph type="title"/>
          </p:nvPr>
        </p:nvSpPr>
        <p:spPr>
          <a:xfrm>
            <a:off x="813850" y="438900"/>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3000">
                <a:latin typeface="Baloo Tamma 2"/>
                <a:ea typeface="Baloo Tamma 2"/>
                <a:cs typeface="Baloo Tamma 2"/>
                <a:sym typeface="Baloo Tamma 2"/>
              </a:rPr>
              <a:t>How To Work?</a:t>
            </a:r>
            <a:endParaRPr sz="3000">
              <a:latin typeface="Baloo Tamma 2"/>
              <a:ea typeface="Baloo Tamma 2"/>
              <a:cs typeface="Baloo Tamma 2"/>
              <a:sym typeface="Baloo Tamma 2"/>
            </a:endParaRPr>
          </a:p>
        </p:txBody>
      </p:sp>
      <p:sp>
        <p:nvSpPr>
          <p:cNvPr id="412" name="Google Shape;412;p25"/>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26</a:t>
            </a:fld>
            <a:endParaRPr/>
          </a:p>
        </p:txBody>
      </p:sp>
      <p:grpSp>
        <p:nvGrpSpPr>
          <p:cNvPr id="413" name="Google Shape;413;p25"/>
          <p:cNvGrpSpPr/>
          <p:nvPr/>
        </p:nvGrpSpPr>
        <p:grpSpPr>
          <a:xfrm>
            <a:off x="368935" y="603885"/>
            <a:ext cx="445135" cy="344805"/>
            <a:chOff x="5247525" y="3007275"/>
            <a:chExt cx="517575" cy="384825"/>
          </a:xfrm>
        </p:grpSpPr>
        <p:sp>
          <p:nvSpPr>
            <p:cNvPr id="414" name="Google Shape;414;p25"/>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25"/>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26"/>
          <p:cNvSpPr txBox="1">
            <a:spLocks noGrp="1"/>
          </p:cNvSpPr>
          <p:nvPr>
            <p:ph type="title"/>
          </p:nvPr>
        </p:nvSpPr>
        <p:spPr>
          <a:xfrm>
            <a:off x="843485" y="405400"/>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500">
                <a:latin typeface="Baloo Tamma 2"/>
                <a:ea typeface="Baloo Tamma 2"/>
                <a:cs typeface="Baloo Tamma 2"/>
                <a:sym typeface="Baloo Tamma 2"/>
              </a:rPr>
              <a:t>Cách thức hoạt động</a:t>
            </a:r>
            <a:r>
              <a:rPr lang="en-US" sz="2500">
                <a:latin typeface="Times New Roman"/>
                <a:ea typeface="Times New Roman"/>
                <a:cs typeface="Times New Roman"/>
                <a:sym typeface="Times New Roman"/>
              </a:rPr>
              <a:t> </a:t>
            </a:r>
            <a:endParaRPr sz="2500">
              <a:latin typeface="Times New Roman"/>
              <a:ea typeface="Times New Roman"/>
              <a:cs typeface="Times New Roman"/>
              <a:sym typeface="Times New Roman"/>
            </a:endParaRPr>
          </a:p>
        </p:txBody>
      </p:sp>
      <p:sp>
        <p:nvSpPr>
          <p:cNvPr id="421" name="Google Shape;421;p26"/>
          <p:cNvSpPr txBox="1">
            <a:spLocks noGrp="1"/>
          </p:cNvSpPr>
          <p:nvPr>
            <p:ph type="body" idx="2"/>
          </p:nvPr>
        </p:nvSpPr>
        <p:spPr>
          <a:xfrm>
            <a:off x="5055475" y="1348750"/>
            <a:ext cx="4088400" cy="3794700"/>
          </a:xfrm>
          <a:prstGeom prst="rect">
            <a:avLst/>
          </a:prstGeom>
          <a:solidFill>
            <a:schemeClr val="lt1"/>
          </a:solidFill>
          <a:ln w="2540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101600" lvl="0" indent="0" algn="l" rtl="0">
              <a:lnSpc>
                <a:spcPct val="100000"/>
              </a:lnSpc>
              <a:spcBef>
                <a:spcPts val="600"/>
              </a:spcBef>
              <a:spcAft>
                <a:spcPts val="0"/>
              </a:spcAft>
              <a:buSzPts val="2000"/>
              <a:buNone/>
            </a:pPr>
            <a:r>
              <a:rPr lang="en-US" sz="1700" b="1">
                <a:solidFill>
                  <a:schemeClr val="dk1"/>
                </a:solidFill>
                <a:latin typeface="Open Sans"/>
                <a:ea typeface="Open Sans"/>
                <a:cs typeface="Open Sans"/>
                <a:sym typeface="Open Sans"/>
              </a:rPr>
              <a:t>Sever:</a:t>
            </a:r>
            <a:endParaRPr sz="1700" b="1">
              <a:solidFill>
                <a:schemeClr val="dk1"/>
              </a:solidFill>
              <a:latin typeface="Open Sans"/>
              <a:ea typeface="Open Sans"/>
              <a:cs typeface="Open Sans"/>
              <a:sym typeface="Open Sans"/>
            </a:endParaRPr>
          </a:p>
          <a:p>
            <a:pPr marL="457200" lvl="0" indent="-374650" algn="l" rtl="0">
              <a:lnSpc>
                <a:spcPct val="100000"/>
              </a:lnSpc>
              <a:spcBef>
                <a:spcPts val="600"/>
              </a:spcBef>
              <a:spcAft>
                <a:spcPts val="0"/>
              </a:spcAft>
              <a:buSzPts val="2300"/>
              <a:buFont typeface="Open Sans"/>
              <a:buChar char="▰"/>
            </a:pPr>
            <a:r>
              <a:rPr lang="en-US" sz="1800">
                <a:solidFill>
                  <a:schemeClr val="dk1"/>
                </a:solidFill>
                <a:latin typeface="Open Sans"/>
                <a:ea typeface="Open Sans"/>
                <a:cs typeface="Open Sans"/>
                <a:sym typeface="Open Sans"/>
              </a:rPr>
              <a:t>Phần phía Server quản lý các giao tiếp môi trường giữa Server và với các Client, tiếp nhận các yêu cầu dưới dạng các xâu ký tự (query string). Sau khi phân tích các query string được request từ máy khách client, phần phía Server sẽ xử lý dữ liệu và gửi kết quả trả lời về phía các Client.</a:t>
            </a:r>
            <a:endParaRPr sz="1800">
              <a:latin typeface="Open Sans"/>
              <a:ea typeface="Open Sans"/>
              <a:cs typeface="Open Sans"/>
              <a:sym typeface="Open Sans"/>
            </a:endParaRPr>
          </a:p>
          <a:p>
            <a:pPr marL="457200" lvl="0" indent="-374650" algn="l" rtl="0">
              <a:lnSpc>
                <a:spcPct val="100000"/>
              </a:lnSpc>
              <a:spcBef>
                <a:spcPts val="600"/>
              </a:spcBef>
              <a:spcAft>
                <a:spcPts val="0"/>
              </a:spcAft>
              <a:buSzPts val="2300"/>
              <a:buFont typeface="Open Sans"/>
              <a:buChar char="▰"/>
            </a:pPr>
            <a:r>
              <a:rPr lang="en-US" sz="1800">
                <a:solidFill>
                  <a:schemeClr val="dk1"/>
                </a:solidFill>
                <a:latin typeface="Open Sans"/>
                <a:ea typeface="Open Sans"/>
                <a:cs typeface="Open Sans"/>
                <a:sym typeface="Open Sans"/>
              </a:rPr>
              <a:t>Sau đó sẽ hiện lên màn hình đến cho người dùng.</a:t>
            </a:r>
            <a:endParaRPr sz="1800">
              <a:latin typeface="Open Sans"/>
              <a:ea typeface="Open Sans"/>
              <a:cs typeface="Open Sans"/>
              <a:sym typeface="Open Sans"/>
            </a:endParaRPr>
          </a:p>
        </p:txBody>
      </p:sp>
      <p:sp>
        <p:nvSpPr>
          <p:cNvPr id="422" name="Google Shape;422;p26"/>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27</a:t>
            </a:fld>
            <a:endParaRPr/>
          </a:p>
        </p:txBody>
      </p:sp>
      <p:sp>
        <p:nvSpPr>
          <p:cNvPr id="423" name="Google Shape;423;p26"/>
          <p:cNvSpPr/>
          <p:nvPr/>
        </p:nvSpPr>
        <p:spPr>
          <a:xfrm>
            <a:off x="0" y="1348750"/>
            <a:ext cx="5143500" cy="3794700"/>
          </a:xfrm>
          <a:prstGeom prst="rect">
            <a:avLst/>
          </a:prstGeom>
          <a:solidFill>
            <a:schemeClr val="lt1"/>
          </a:solidFill>
          <a:ln w="2540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101600" marR="0" lvl="0" indent="0" algn="l" rtl="0">
              <a:lnSpc>
                <a:spcPct val="100000"/>
              </a:lnSpc>
              <a:spcBef>
                <a:spcPts val="600"/>
              </a:spcBef>
              <a:spcAft>
                <a:spcPts val="0"/>
              </a:spcAft>
              <a:buClr>
                <a:schemeClr val="accent4"/>
              </a:buClr>
              <a:buSzPts val="2000"/>
              <a:buFont typeface="Arial"/>
              <a:buNone/>
            </a:pPr>
            <a:r>
              <a:rPr lang="en-US" sz="1700" b="1" i="0" u="none" strike="noStrike" cap="none">
                <a:solidFill>
                  <a:schemeClr val="dk1"/>
                </a:solidFill>
                <a:latin typeface="Open Sans"/>
                <a:ea typeface="Open Sans"/>
                <a:cs typeface="Open Sans"/>
                <a:sym typeface="Open Sans"/>
              </a:rPr>
              <a:t>Client:</a:t>
            </a:r>
            <a:endParaRPr sz="1700" b="1" i="0" u="none" strike="noStrike" cap="none">
              <a:solidFill>
                <a:schemeClr val="dk1"/>
              </a:solidFill>
              <a:latin typeface="Open Sans"/>
              <a:ea typeface="Open Sans"/>
              <a:cs typeface="Open Sans"/>
              <a:sym typeface="Open Sans"/>
            </a:endParaRPr>
          </a:p>
          <a:p>
            <a:pPr marL="457200" marR="0" lvl="0" indent="-374650" algn="l" rtl="0">
              <a:lnSpc>
                <a:spcPct val="100000"/>
              </a:lnSpc>
              <a:spcBef>
                <a:spcPts val="600"/>
              </a:spcBef>
              <a:spcAft>
                <a:spcPts val="0"/>
              </a:spcAft>
              <a:buClr>
                <a:schemeClr val="accent4"/>
              </a:buClr>
              <a:buSzPts val="2300"/>
              <a:buFont typeface="Open Sans"/>
              <a:buChar char="▰"/>
            </a:pPr>
            <a:r>
              <a:rPr lang="en-US" sz="1800" i="0" u="none" strike="noStrike" cap="none">
                <a:solidFill>
                  <a:schemeClr val="dk1"/>
                </a:solidFill>
                <a:latin typeface="Open Sans"/>
                <a:ea typeface="Open Sans"/>
                <a:cs typeface="Open Sans"/>
                <a:sym typeface="Open Sans"/>
              </a:rPr>
              <a:t>Các máy trạm trong mô hình này gọi là máy khách (client). Đây là nơi tiếp nhận những thao tác yêu cầu từ người dùng và sau đó g</a:t>
            </a:r>
            <a:r>
              <a:rPr lang="en-US" sz="1800">
                <a:solidFill>
                  <a:schemeClr val="dk1"/>
                </a:solidFill>
                <a:latin typeface="Open Sans"/>
                <a:ea typeface="Open Sans"/>
                <a:cs typeface="Open Sans"/>
                <a:sym typeface="Open Sans"/>
              </a:rPr>
              <a:t>ửi</a:t>
            </a:r>
            <a:r>
              <a:rPr lang="en-US" sz="1800" i="0" u="none" strike="noStrike" cap="none">
                <a:solidFill>
                  <a:schemeClr val="dk1"/>
                </a:solidFill>
                <a:latin typeface="Open Sans"/>
                <a:ea typeface="Open Sans"/>
                <a:cs typeface="Open Sans"/>
                <a:sym typeface="Open Sans"/>
              </a:rPr>
              <a:t> các yêu cầu xử lý về máy chủ (server).</a:t>
            </a:r>
            <a:endParaRPr sz="1800" i="0" u="none" strike="noStrike" cap="none">
              <a:solidFill>
                <a:schemeClr val="dk1"/>
              </a:solidFill>
              <a:latin typeface="Open Sans"/>
              <a:ea typeface="Open Sans"/>
              <a:cs typeface="Open Sans"/>
              <a:sym typeface="Open Sans"/>
            </a:endParaRPr>
          </a:p>
          <a:p>
            <a:pPr marL="457200" marR="0" lvl="0" indent="-374650" algn="l" rtl="0">
              <a:lnSpc>
                <a:spcPct val="100000"/>
              </a:lnSpc>
              <a:spcBef>
                <a:spcPts val="600"/>
              </a:spcBef>
              <a:spcAft>
                <a:spcPts val="0"/>
              </a:spcAft>
              <a:buClr>
                <a:schemeClr val="accent4"/>
              </a:buClr>
              <a:buSzPts val="2300"/>
              <a:buFont typeface="Open Sans"/>
              <a:buChar char="▰"/>
            </a:pPr>
            <a:r>
              <a:rPr lang="en-US" sz="1800" i="0" u="none" strike="noStrike" cap="none">
                <a:solidFill>
                  <a:schemeClr val="dk1"/>
                </a:solidFill>
                <a:latin typeface="Open Sans"/>
                <a:ea typeface="Open Sans"/>
                <a:cs typeface="Open Sans"/>
                <a:sym typeface="Open Sans"/>
              </a:rPr>
              <a:t>Phần phía Client là nơi trung gian tổ chức giao tiếp giữa người dùng với môi trường làm việc trên máy khách (client) và với phía Server. Sau khi tiếp nhận yêu cầu của người dùng, máy khách client sẽ thành lập các query string để gửi về phía Server.</a:t>
            </a:r>
            <a:endParaRPr sz="1800" i="0" u="none" strike="noStrike" cap="none">
              <a:solidFill>
                <a:schemeClr val="dk1"/>
              </a:solidFill>
              <a:latin typeface="Open Sans"/>
              <a:ea typeface="Open Sans"/>
              <a:cs typeface="Open Sans"/>
              <a:sym typeface="Open Sans"/>
            </a:endParaRPr>
          </a:p>
        </p:txBody>
      </p:sp>
      <p:grpSp>
        <p:nvGrpSpPr>
          <p:cNvPr id="424" name="Google Shape;424;p26"/>
          <p:cNvGrpSpPr/>
          <p:nvPr/>
        </p:nvGrpSpPr>
        <p:grpSpPr>
          <a:xfrm>
            <a:off x="401938" y="621083"/>
            <a:ext cx="334872" cy="334853"/>
            <a:chOff x="576250" y="4319400"/>
            <a:chExt cx="442075" cy="442050"/>
          </a:xfrm>
        </p:grpSpPr>
        <p:sp>
          <p:nvSpPr>
            <p:cNvPr id="425" name="Google Shape;425;p26"/>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26"/>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26"/>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26"/>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g178e37ff3cd_0_0"/>
          <p:cNvSpPr txBox="1">
            <a:spLocks noGrp="1"/>
          </p:cNvSpPr>
          <p:nvPr>
            <p:ph type="title"/>
          </p:nvPr>
        </p:nvSpPr>
        <p:spPr>
          <a:xfrm>
            <a:off x="856060" y="405400"/>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500">
                <a:latin typeface="Baloo Tamma 2"/>
                <a:ea typeface="Baloo Tamma 2"/>
                <a:cs typeface="Baloo Tamma 2"/>
                <a:sym typeface="Baloo Tamma 2"/>
              </a:rPr>
              <a:t>Cách thức hoạt động</a:t>
            </a:r>
            <a:r>
              <a:rPr lang="en-US" sz="2500">
                <a:latin typeface="Times New Roman"/>
                <a:ea typeface="Times New Roman"/>
                <a:cs typeface="Times New Roman"/>
                <a:sym typeface="Times New Roman"/>
              </a:rPr>
              <a:t> </a:t>
            </a:r>
            <a:endParaRPr sz="2500">
              <a:latin typeface="Times New Roman"/>
              <a:ea typeface="Times New Roman"/>
              <a:cs typeface="Times New Roman"/>
              <a:sym typeface="Times New Roman"/>
            </a:endParaRPr>
          </a:p>
        </p:txBody>
      </p:sp>
      <p:grpSp>
        <p:nvGrpSpPr>
          <p:cNvPr id="434" name="Google Shape;434;g178e37ff3cd_0_0"/>
          <p:cNvGrpSpPr/>
          <p:nvPr/>
        </p:nvGrpSpPr>
        <p:grpSpPr>
          <a:xfrm>
            <a:off x="401938" y="621082"/>
            <a:ext cx="334872" cy="334853"/>
            <a:chOff x="576250" y="4319400"/>
            <a:chExt cx="442075" cy="442050"/>
          </a:xfrm>
        </p:grpSpPr>
        <p:sp>
          <p:nvSpPr>
            <p:cNvPr id="435" name="Google Shape;435;g178e37ff3cd_0_0"/>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g178e37ff3cd_0_0"/>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g178e37ff3cd_0_0"/>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g178e37ff3cd_0_0"/>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39" name="Google Shape;439;g178e37ff3cd_0_0" descr="sever-removebg-preview"/>
          <p:cNvPicPr preferRelativeResize="0"/>
          <p:nvPr/>
        </p:nvPicPr>
        <p:blipFill>
          <a:blip r:embed="rId3">
            <a:alphaModFix/>
          </a:blip>
          <a:stretch>
            <a:fillRect/>
          </a:stretch>
        </p:blipFill>
        <p:spPr>
          <a:xfrm>
            <a:off x="7018441" y="1981649"/>
            <a:ext cx="1824800" cy="1471012"/>
          </a:xfrm>
          <a:prstGeom prst="rect">
            <a:avLst/>
          </a:prstGeom>
          <a:noFill/>
          <a:ln>
            <a:noFill/>
          </a:ln>
        </p:spPr>
      </p:pic>
      <p:pic>
        <p:nvPicPr>
          <p:cNvPr id="440" name="Google Shape;440;g178e37ff3cd_0_0" descr="images-removebg-preview"/>
          <p:cNvPicPr preferRelativeResize="0"/>
          <p:nvPr/>
        </p:nvPicPr>
        <p:blipFill>
          <a:blip r:embed="rId4">
            <a:alphaModFix/>
          </a:blip>
          <a:stretch>
            <a:fillRect/>
          </a:stretch>
        </p:blipFill>
        <p:spPr>
          <a:xfrm>
            <a:off x="173511" y="2001093"/>
            <a:ext cx="1824800" cy="1432100"/>
          </a:xfrm>
          <a:prstGeom prst="rect">
            <a:avLst/>
          </a:prstGeom>
          <a:noFill/>
          <a:ln>
            <a:noFill/>
          </a:ln>
        </p:spPr>
      </p:pic>
      <p:cxnSp>
        <p:nvCxnSpPr>
          <p:cNvPr id="441" name="Google Shape;441;g178e37ff3cd_0_0"/>
          <p:cNvCxnSpPr/>
          <p:nvPr/>
        </p:nvCxnSpPr>
        <p:spPr>
          <a:xfrm rot="10800000" flipH="1">
            <a:off x="1886450" y="2358150"/>
            <a:ext cx="5331900" cy="26100"/>
          </a:xfrm>
          <a:prstGeom prst="straightConnector1">
            <a:avLst/>
          </a:prstGeom>
          <a:noFill/>
          <a:ln w="38100" cap="flat" cmpd="sng">
            <a:solidFill>
              <a:schemeClr val="dk2"/>
            </a:solidFill>
            <a:prstDash val="solid"/>
            <a:round/>
            <a:headEnd type="none" w="med" len="med"/>
            <a:tailEnd type="triangle" w="med" len="med"/>
          </a:ln>
        </p:spPr>
      </p:cxnSp>
      <p:cxnSp>
        <p:nvCxnSpPr>
          <p:cNvPr id="442" name="Google Shape;442;g178e37ff3cd_0_0"/>
          <p:cNvCxnSpPr/>
          <p:nvPr/>
        </p:nvCxnSpPr>
        <p:spPr>
          <a:xfrm flipH="1">
            <a:off x="1899350" y="3026175"/>
            <a:ext cx="5227200" cy="39300"/>
          </a:xfrm>
          <a:prstGeom prst="straightConnector1">
            <a:avLst/>
          </a:prstGeom>
          <a:noFill/>
          <a:ln w="38100" cap="flat" cmpd="sng">
            <a:solidFill>
              <a:schemeClr val="dk2"/>
            </a:solidFill>
            <a:prstDash val="solid"/>
            <a:round/>
            <a:headEnd type="none" w="med" len="med"/>
            <a:tailEnd type="triangle" w="med" len="med"/>
          </a:ln>
        </p:spPr>
      </p:cxnSp>
      <p:sp>
        <p:nvSpPr>
          <p:cNvPr id="443" name="Google Shape;443;g178e37ff3cd_0_0"/>
          <p:cNvSpPr txBox="1"/>
          <p:nvPr/>
        </p:nvSpPr>
        <p:spPr>
          <a:xfrm>
            <a:off x="3269700" y="1810925"/>
            <a:ext cx="21129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100" b="1">
                <a:latin typeface="Open Sans"/>
                <a:ea typeface="Open Sans"/>
                <a:cs typeface="Open Sans"/>
                <a:sym typeface="Open Sans"/>
              </a:rPr>
              <a:t>Requests</a:t>
            </a:r>
            <a:endParaRPr sz="2100" b="1">
              <a:latin typeface="Open Sans"/>
              <a:ea typeface="Open Sans"/>
              <a:cs typeface="Open Sans"/>
              <a:sym typeface="Open Sans"/>
            </a:endParaRPr>
          </a:p>
        </p:txBody>
      </p:sp>
      <p:sp>
        <p:nvSpPr>
          <p:cNvPr id="444" name="Google Shape;444;g178e37ff3cd_0_0"/>
          <p:cNvSpPr txBox="1"/>
          <p:nvPr/>
        </p:nvSpPr>
        <p:spPr>
          <a:xfrm>
            <a:off x="3269700" y="3032275"/>
            <a:ext cx="21129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100" b="1">
                <a:latin typeface="Open Sans"/>
                <a:ea typeface="Open Sans"/>
                <a:cs typeface="Open Sans"/>
                <a:sym typeface="Open Sans"/>
              </a:rPr>
              <a:t>Responses</a:t>
            </a:r>
            <a:endParaRPr sz="2100" b="1">
              <a:latin typeface="Open Sans"/>
              <a:ea typeface="Open Sans"/>
              <a:cs typeface="Open Sans"/>
              <a:sym typeface="Open Sans"/>
            </a:endParaRPr>
          </a:p>
        </p:txBody>
      </p:sp>
      <p:sp>
        <p:nvSpPr>
          <p:cNvPr id="445" name="Google Shape;445;g178e37ff3cd_0_0"/>
          <p:cNvSpPr txBox="1"/>
          <p:nvPr/>
        </p:nvSpPr>
        <p:spPr>
          <a:xfrm>
            <a:off x="592750" y="3446050"/>
            <a:ext cx="21129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100" b="1">
                <a:latin typeface="Open Sans"/>
                <a:ea typeface="Open Sans"/>
                <a:cs typeface="Open Sans"/>
                <a:sym typeface="Open Sans"/>
              </a:rPr>
              <a:t>Clients</a:t>
            </a:r>
            <a:endParaRPr sz="2100" b="1">
              <a:latin typeface="Open Sans"/>
              <a:ea typeface="Open Sans"/>
              <a:cs typeface="Open Sans"/>
              <a:sym typeface="Open Sans"/>
            </a:endParaRPr>
          </a:p>
        </p:txBody>
      </p:sp>
      <p:sp>
        <p:nvSpPr>
          <p:cNvPr id="446" name="Google Shape;446;g178e37ff3cd_0_0"/>
          <p:cNvSpPr txBox="1"/>
          <p:nvPr/>
        </p:nvSpPr>
        <p:spPr>
          <a:xfrm>
            <a:off x="6197650" y="3446050"/>
            <a:ext cx="21129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100" b="1">
                <a:latin typeface="Open Sans"/>
                <a:ea typeface="Open Sans"/>
                <a:cs typeface="Open Sans"/>
                <a:sym typeface="Open Sans"/>
              </a:rPr>
              <a:t>Server</a:t>
            </a:r>
            <a:endParaRPr sz="2100" b="1">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fill="hold" grpId="0" nodeType="afterEffect">
                                  <p:stCondLst>
                                    <p:cond delay="0"/>
                                  </p:stCondLst>
                                  <p:childTnLst>
                                    <p:animMotion origin="layout" path="M -0.24566 0.00895 L 0.28438 0.00402 " pathEditMode="relative" rAng="0" ptsTypes="AA">
                                      <p:cBhvr>
                                        <p:cTn id="6" dur="2000" fill="hold"/>
                                        <p:tgtEl>
                                          <p:spTgt spid="443"/>
                                        </p:tgtEl>
                                        <p:attrNameLst>
                                          <p:attrName>ppt_x</p:attrName>
                                          <p:attrName>ppt_y</p:attrName>
                                        </p:attrNameLst>
                                      </p:cBhvr>
                                      <p:rCtr x="26493" y="-247"/>
                                    </p:animMotion>
                                  </p:childTnLst>
                                </p:cTn>
                              </p:par>
                            </p:childTnLst>
                          </p:cTn>
                        </p:par>
                        <p:par>
                          <p:cTn id="7" fill="hold">
                            <p:stCondLst>
                              <p:cond delay="2000"/>
                            </p:stCondLst>
                            <p:childTnLst>
                              <p:par>
                                <p:cTn id="8" presetID="42" presetClass="path" presetSubtype="0" repeatCount="indefinite" accel="50000" decel="50000" fill="hold" grpId="0" nodeType="afterEffect">
                                  <p:stCondLst>
                                    <p:cond delay="0"/>
                                  </p:stCondLst>
                                  <p:childTnLst>
                                    <p:animMotion origin="layout" path="M 0.26059 1.11111E-6 L -0.20469 1.11111E-6 " pathEditMode="relative" rAng="0" ptsTypes="AA">
                                      <p:cBhvr>
                                        <p:cTn id="9" dur="2000" fill="hold"/>
                                        <p:tgtEl>
                                          <p:spTgt spid="444"/>
                                        </p:tgtEl>
                                        <p:attrNameLst>
                                          <p:attrName>ppt_x</p:attrName>
                                          <p:attrName>ppt_y</p:attrName>
                                        </p:attrNameLst>
                                      </p:cBhvr>
                                      <p:rCtr x="-23264"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3" grpId="0"/>
      <p:bldP spid="44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27"/>
          <p:cNvSpPr txBox="1">
            <a:spLocks noGrp="1"/>
          </p:cNvSpPr>
          <p:nvPr>
            <p:ph type="title"/>
          </p:nvPr>
        </p:nvSpPr>
        <p:spPr>
          <a:xfrm>
            <a:off x="806655" y="393075"/>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500">
                <a:solidFill>
                  <a:srgbClr val="F2F2F2"/>
                </a:solidFill>
              </a:rPr>
              <a:t>😉 </a:t>
            </a:r>
            <a:r>
              <a:rPr lang="en-US" sz="2500">
                <a:latin typeface="Baloo Tamma 2"/>
                <a:ea typeface="Baloo Tamma 2"/>
                <a:cs typeface="Baloo Tamma 2"/>
                <a:sym typeface="Baloo Tamma 2"/>
              </a:rPr>
              <a:t>Ưu điểm</a:t>
            </a:r>
            <a:endParaRPr sz="2500">
              <a:latin typeface="Baloo Tamma 2"/>
              <a:ea typeface="Baloo Tamma 2"/>
              <a:cs typeface="Baloo Tamma 2"/>
              <a:sym typeface="Baloo Tamma 2"/>
            </a:endParaRPr>
          </a:p>
        </p:txBody>
      </p:sp>
      <p:sp>
        <p:nvSpPr>
          <p:cNvPr id="452" name="Google Shape;452;p27"/>
          <p:cNvSpPr txBox="1">
            <a:spLocks noGrp="1"/>
          </p:cNvSpPr>
          <p:nvPr>
            <p:ph type="body" idx="1"/>
          </p:nvPr>
        </p:nvSpPr>
        <p:spPr>
          <a:xfrm>
            <a:off x="260475" y="1448625"/>
            <a:ext cx="8171700" cy="3267300"/>
          </a:xfrm>
          <a:prstGeom prst="rect">
            <a:avLst/>
          </a:prstGeom>
          <a:noFill/>
          <a:ln>
            <a:noFill/>
          </a:ln>
        </p:spPr>
        <p:txBody>
          <a:bodyPr spcFirstLastPara="1" wrap="square" lIns="91425" tIns="91425" rIns="91425" bIns="91425" anchor="t" anchorCtr="0">
            <a:noAutofit/>
          </a:bodyPr>
          <a:lstStyle/>
          <a:p>
            <a:pPr marL="457200" lvl="0" indent="-387350" algn="l" rtl="0">
              <a:lnSpc>
                <a:spcPct val="100000"/>
              </a:lnSpc>
              <a:spcBef>
                <a:spcPts val="600"/>
              </a:spcBef>
              <a:spcAft>
                <a:spcPts val="0"/>
              </a:spcAft>
              <a:buSzPts val="2500"/>
              <a:buChar char="▰"/>
            </a:pPr>
            <a:r>
              <a:rPr lang="en-US"/>
              <a:t>Giúp chúng ta có thể làm việc trên bất kì một máy tính nào có hỗ trợ giao thức truyền thông. Giao thức chuẩn này cũng giúp các nhà sản xuất tích hợp lên nhiều sản phẩm khác nhau mà không gặp phải khó khăn gì.</a:t>
            </a:r>
            <a:endParaRPr/>
          </a:p>
          <a:p>
            <a:pPr marL="457200" lvl="0" indent="-387350" algn="l" rtl="0">
              <a:lnSpc>
                <a:spcPct val="100000"/>
              </a:lnSpc>
              <a:spcBef>
                <a:spcPts val="600"/>
              </a:spcBef>
              <a:spcAft>
                <a:spcPts val="0"/>
              </a:spcAft>
              <a:buSzPts val="2500"/>
              <a:buChar char="▰"/>
            </a:pPr>
            <a:r>
              <a:rPr lang="en-US"/>
              <a:t>Có thể có nhiều server cùng làm một dịch vụ, chúng có thể nằm trên nhiều máy tính hoặc một máy tính.</a:t>
            </a:r>
            <a:endParaRPr/>
          </a:p>
          <a:p>
            <a:pPr marL="457200" lvl="0" indent="-387350" algn="l" rtl="0">
              <a:lnSpc>
                <a:spcPct val="100000"/>
              </a:lnSpc>
              <a:spcBef>
                <a:spcPts val="600"/>
              </a:spcBef>
              <a:spcAft>
                <a:spcPts val="0"/>
              </a:spcAft>
              <a:buSzPts val="2500"/>
              <a:buChar char="▰"/>
            </a:pPr>
            <a:r>
              <a:rPr lang="en-US"/>
              <a:t>Chỉ mang đặc điểm của phần mềm mà không hề liên quan đến phần cứng, ngoài yêu cầu duy nhất là server phải có cấu hình cao hơn các client.</a:t>
            </a:r>
            <a:endParaRPr/>
          </a:p>
        </p:txBody>
      </p:sp>
      <p:sp>
        <p:nvSpPr>
          <p:cNvPr id="453" name="Google Shape;453;p27"/>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29</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
          <p:cNvSpPr txBox="1">
            <a:spLocks noGrp="1"/>
          </p:cNvSpPr>
          <p:nvPr>
            <p:ph type="title"/>
          </p:nvPr>
        </p:nvSpPr>
        <p:spPr>
          <a:xfrm>
            <a:off x="794590" y="503065"/>
            <a:ext cx="5258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3200">
                <a:latin typeface="Baloo Tamma 2 ExtraBold"/>
                <a:ea typeface="Baloo Tamma 2 ExtraBold"/>
                <a:cs typeface="Baloo Tamma 2 ExtraBold"/>
                <a:sym typeface="Baloo Tamma 2 ExtraBold"/>
              </a:rPr>
              <a:t>TEAM PRESENTATION</a:t>
            </a:r>
            <a:endParaRPr sz="3200">
              <a:latin typeface="Baloo Tamma 2 ExtraBold"/>
              <a:ea typeface="Baloo Tamma 2 ExtraBold"/>
              <a:cs typeface="Baloo Tamma 2 ExtraBold"/>
              <a:sym typeface="Baloo Tamma 2 ExtraBold"/>
            </a:endParaRPr>
          </a:p>
        </p:txBody>
      </p:sp>
      <p:sp>
        <p:nvSpPr>
          <p:cNvPr id="199" name="Google Shape;199;p3"/>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a:t>
            </a:fld>
            <a:endParaRPr/>
          </a:p>
        </p:txBody>
      </p:sp>
      <p:sp>
        <p:nvSpPr>
          <p:cNvPr id="200" name="Google Shape;200;p3"/>
          <p:cNvSpPr txBox="1"/>
          <p:nvPr/>
        </p:nvSpPr>
        <p:spPr>
          <a:xfrm>
            <a:off x="860325" y="3379000"/>
            <a:ext cx="1489200" cy="734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1" i="0" u="none" strike="noStrike" cap="none">
                <a:solidFill>
                  <a:schemeClr val="dk1"/>
                </a:solidFill>
                <a:latin typeface="Roboto Condensed"/>
                <a:ea typeface="Roboto Condensed"/>
                <a:cs typeface="Roboto Condensed"/>
                <a:sym typeface="Roboto Condensed"/>
              </a:rPr>
              <a:t>Ngô Quang Thụy</a:t>
            </a:r>
            <a:br>
              <a:rPr lang="en-US" sz="1400" b="0" i="0" u="none" strike="noStrike" cap="none">
                <a:solidFill>
                  <a:srgbClr val="000000"/>
                </a:solidFill>
                <a:latin typeface="Roboto Condensed"/>
                <a:ea typeface="Roboto Condensed"/>
                <a:cs typeface="Roboto Condensed"/>
                <a:sym typeface="Roboto Condensed"/>
              </a:rPr>
            </a:br>
            <a:r>
              <a:rPr lang="en-US" sz="1400" b="0" i="0" u="none" strike="noStrike" cap="none">
                <a:solidFill>
                  <a:srgbClr val="000000"/>
                </a:solidFill>
                <a:latin typeface="Roboto Condensed"/>
                <a:ea typeface="Roboto Condensed"/>
                <a:cs typeface="Roboto Condensed"/>
                <a:sym typeface="Roboto Condensed"/>
              </a:rPr>
              <a:t>Thuyết trình</a:t>
            </a:r>
            <a:endParaRPr sz="1400" b="0" i="0" u="none" strike="noStrike" cap="none">
              <a:solidFill>
                <a:srgbClr val="000000"/>
              </a:solidFill>
              <a:latin typeface="Roboto Condensed"/>
              <a:ea typeface="Roboto Condensed"/>
              <a:cs typeface="Roboto Condensed"/>
              <a:sym typeface="Roboto Condensed"/>
            </a:endParaRPr>
          </a:p>
          <a:p>
            <a:pPr marL="0" marR="0" lvl="0" indent="0" algn="ctr" rtl="0">
              <a:lnSpc>
                <a:spcPct val="100000"/>
              </a:lnSpc>
              <a:spcBef>
                <a:spcPts val="400"/>
              </a:spcBef>
              <a:spcAft>
                <a:spcPts val="400"/>
              </a:spcAft>
              <a:buClr>
                <a:srgbClr val="000000"/>
              </a:buClr>
              <a:buSzPts val="1400"/>
              <a:buFont typeface="Arial"/>
              <a:buNone/>
            </a:pPr>
            <a:endParaRPr sz="1400" b="0" i="0" u="none" strike="noStrike" cap="none">
              <a:solidFill>
                <a:srgbClr val="000000"/>
              </a:solidFill>
              <a:latin typeface="Roboto Condensed"/>
              <a:ea typeface="Roboto Condensed"/>
              <a:cs typeface="Roboto Condensed"/>
              <a:sym typeface="Roboto Condensed"/>
            </a:endParaRPr>
          </a:p>
        </p:txBody>
      </p:sp>
      <p:sp>
        <p:nvSpPr>
          <p:cNvPr id="201" name="Google Shape;201;p3"/>
          <p:cNvSpPr txBox="1"/>
          <p:nvPr/>
        </p:nvSpPr>
        <p:spPr>
          <a:xfrm>
            <a:off x="2840050" y="3379000"/>
            <a:ext cx="1489200" cy="734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400" b="1" i="0" u="none" strike="noStrike" cap="none">
                <a:solidFill>
                  <a:srgbClr val="000000"/>
                </a:solidFill>
                <a:latin typeface="Roboto Condensed"/>
                <a:ea typeface="Roboto Condensed"/>
                <a:cs typeface="Roboto Condensed"/>
                <a:sym typeface="Roboto Condensed"/>
              </a:rPr>
              <a:t>Nguyễn Văn Toàn</a:t>
            </a:r>
            <a:br>
              <a:rPr lang="en-US" sz="1400" b="0" i="0" u="none" strike="noStrike" cap="none">
                <a:solidFill>
                  <a:srgbClr val="000000"/>
                </a:solidFill>
                <a:latin typeface="Roboto Condensed"/>
                <a:ea typeface="Roboto Condensed"/>
                <a:cs typeface="Roboto Condensed"/>
                <a:sym typeface="Roboto Condensed"/>
              </a:rPr>
            </a:br>
            <a:r>
              <a:rPr lang="en-US" sz="1400" b="0" i="0" u="none" strike="noStrike" cap="none">
                <a:solidFill>
                  <a:srgbClr val="000000"/>
                </a:solidFill>
                <a:latin typeface="Roboto Condensed"/>
                <a:ea typeface="Roboto Condensed"/>
                <a:cs typeface="Roboto Condensed"/>
                <a:sym typeface="Roboto Condensed"/>
              </a:rPr>
              <a:t>Tìm hiểu về </a:t>
            </a:r>
            <a:endParaRPr sz="1400" b="0" i="0" u="none" strike="noStrike" cap="none">
              <a:solidFill>
                <a:srgbClr val="000000"/>
              </a:solidFill>
              <a:latin typeface="Roboto Condensed"/>
              <a:ea typeface="Roboto Condensed"/>
              <a:cs typeface="Roboto Condensed"/>
              <a:sym typeface="Roboto Condensed"/>
            </a:endParaRPr>
          </a:p>
          <a:p>
            <a:pPr marL="0" marR="0" lvl="0" indent="0" algn="ctr" rtl="0">
              <a:lnSpc>
                <a:spcPct val="100000"/>
              </a:lnSpc>
              <a:spcBef>
                <a:spcPts val="0"/>
              </a:spcBef>
              <a:spcAft>
                <a:spcPts val="0"/>
              </a:spcAft>
              <a:buClr>
                <a:srgbClr val="000000"/>
              </a:buClr>
              <a:buSzPts val="1200"/>
              <a:buFont typeface="Arial"/>
              <a:buNone/>
            </a:pPr>
            <a:r>
              <a:rPr lang="en-US" sz="1400" b="0" i="0" u="none" strike="noStrike" cap="none">
                <a:solidFill>
                  <a:srgbClr val="000000"/>
                </a:solidFill>
                <a:latin typeface="Roboto Condensed"/>
                <a:ea typeface="Roboto Condensed"/>
                <a:cs typeface="Roboto Condensed"/>
                <a:sym typeface="Roboto Condensed"/>
              </a:rPr>
              <a:t>Peer to Peer</a:t>
            </a:r>
            <a:endParaRPr sz="1400" b="0" i="0" u="none" strike="noStrike" cap="none">
              <a:solidFill>
                <a:srgbClr val="000000"/>
              </a:solidFill>
              <a:latin typeface="Roboto Condensed"/>
              <a:ea typeface="Roboto Condensed"/>
              <a:cs typeface="Roboto Condensed"/>
              <a:sym typeface="Roboto Condensed"/>
            </a:endParaRPr>
          </a:p>
        </p:txBody>
      </p:sp>
      <p:sp>
        <p:nvSpPr>
          <p:cNvPr id="202" name="Google Shape;202;p3"/>
          <p:cNvSpPr txBox="1"/>
          <p:nvPr/>
        </p:nvSpPr>
        <p:spPr>
          <a:xfrm>
            <a:off x="4819775" y="3379000"/>
            <a:ext cx="1489200" cy="734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400" b="1" i="0" u="none" strike="noStrike" cap="none">
                <a:solidFill>
                  <a:srgbClr val="000000"/>
                </a:solidFill>
                <a:latin typeface="Roboto Condensed"/>
                <a:ea typeface="Roboto Condensed"/>
                <a:cs typeface="Roboto Condensed"/>
                <a:sym typeface="Roboto Condensed"/>
              </a:rPr>
              <a:t>Phạm Bảo Trung</a:t>
            </a:r>
            <a:br>
              <a:rPr lang="en-US" sz="1400" b="0" i="0" u="none" strike="noStrike" cap="none">
                <a:solidFill>
                  <a:srgbClr val="000000"/>
                </a:solidFill>
                <a:latin typeface="Roboto Condensed"/>
                <a:ea typeface="Roboto Condensed"/>
                <a:cs typeface="Roboto Condensed"/>
                <a:sym typeface="Roboto Condensed"/>
              </a:rPr>
            </a:br>
            <a:r>
              <a:rPr lang="en-US" sz="1400" b="0" i="0" u="none" strike="noStrike" cap="none">
                <a:solidFill>
                  <a:srgbClr val="000000"/>
                </a:solidFill>
                <a:latin typeface="Roboto Condensed"/>
                <a:ea typeface="Roboto Condensed"/>
                <a:cs typeface="Roboto Condensed"/>
                <a:sym typeface="Roboto Condensed"/>
              </a:rPr>
              <a:t>Làm Slide</a:t>
            </a:r>
            <a:endParaRPr sz="1400" b="0" i="0" u="none" strike="noStrike" cap="none">
              <a:solidFill>
                <a:srgbClr val="000000"/>
              </a:solidFill>
              <a:latin typeface="Roboto Condensed"/>
              <a:ea typeface="Roboto Condensed"/>
              <a:cs typeface="Roboto Condensed"/>
              <a:sym typeface="Roboto Condensed"/>
            </a:endParaRPr>
          </a:p>
        </p:txBody>
      </p:sp>
      <p:sp>
        <p:nvSpPr>
          <p:cNvPr id="203" name="Google Shape;203;p3"/>
          <p:cNvSpPr txBox="1"/>
          <p:nvPr/>
        </p:nvSpPr>
        <p:spPr>
          <a:xfrm>
            <a:off x="6799500" y="3379000"/>
            <a:ext cx="1489200" cy="734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400" b="1" i="0" u="none" strike="noStrike" cap="none">
                <a:solidFill>
                  <a:srgbClr val="000000"/>
                </a:solidFill>
                <a:latin typeface="Roboto Condensed"/>
                <a:ea typeface="Roboto Condensed"/>
                <a:cs typeface="Roboto Condensed"/>
                <a:sym typeface="Roboto Condensed"/>
              </a:rPr>
              <a:t>Lê Ngọc Trường</a:t>
            </a:r>
            <a:br>
              <a:rPr lang="en-US" sz="1400" b="1" i="0" u="none" strike="noStrike" cap="none">
                <a:solidFill>
                  <a:srgbClr val="000000"/>
                </a:solidFill>
                <a:latin typeface="Roboto Condensed"/>
                <a:ea typeface="Roboto Condensed"/>
                <a:cs typeface="Roboto Condensed"/>
                <a:sym typeface="Roboto Condensed"/>
              </a:rPr>
            </a:br>
            <a:r>
              <a:rPr lang="en-US" sz="1400" b="0" i="0" u="none" strike="noStrike" cap="none">
                <a:solidFill>
                  <a:srgbClr val="000000"/>
                </a:solidFill>
                <a:latin typeface="Roboto Condensed"/>
                <a:ea typeface="Roboto Condensed"/>
                <a:cs typeface="Roboto Condensed"/>
                <a:sym typeface="Roboto Condensed"/>
              </a:rPr>
              <a:t>Tìm hiểu về </a:t>
            </a:r>
            <a:endParaRPr sz="1400" b="0" i="0" u="none" strike="noStrike" cap="none">
              <a:solidFill>
                <a:srgbClr val="000000"/>
              </a:solidFill>
              <a:latin typeface="Roboto Condensed"/>
              <a:ea typeface="Roboto Condensed"/>
              <a:cs typeface="Roboto Condensed"/>
              <a:sym typeface="Roboto Condensed"/>
            </a:endParaRPr>
          </a:p>
          <a:p>
            <a:pPr marL="0" marR="0" lvl="0" indent="0" algn="ctr" rtl="0">
              <a:lnSpc>
                <a:spcPct val="100000"/>
              </a:lnSpc>
              <a:spcBef>
                <a:spcPts val="0"/>
              </a:spcBef>
              <a:spcAft>
                <a:spcPts val="0"/>
              </a:spcAft>
              <a:buClr>
                <a:srgbClr val="000000"/>
              </a:buClr>
              <a:buSzPts val="1200"/>
              <a:buFont typeface="Arial"/>
              <a:buNone/>
            </a:pPr>
            <a:r>
              <a:rPr lang="en-US" sz="1400" b="0" i="0" u="none" strike="noStrike" cap="none">
                <a:solidFill>
                  <a:srgbClr val="000000"/>
                </a:solidFill>
                <a:latin typeface="Roboto Condensed"/>
                <a:ea typeface="Roboto Condensed"/>
                <a:cs typeface="Roboto Condensed"/>
                <a:sym typeface="Roboto Condensed"/>
              </a:rPr>
              <a:t>Client-se</a:t>
            </a:r>
            <a:r>
              <a:rPr lang="en-US">
                <a:latin typeface="Roboto Condensed"/>
                <a:ea typeface="Roboto Condensed"/>
                <a:cs typeface="Roboto Condensed"/>
                <a:sym typeface="Roboto Condensed"/>
              </a:rPr>
              <a:t>r</a:t>
            </a:r>
            <a:r>
              <a:rPr lang="en-US" sz="1400" b="0" i="0" u="none" strike="noStrike" cap="none">
                <a:solidFill>
                  <a:srgbClr val="000000"/>
                </a:solidFill>
                <a:latin typeface="Roboto Condensed"/>
                <a:ea typeface="Roboto Condensed"/>
                <a:cs typeface="Roboto Condensed"/>
                <a:sym typeface="Roboto Condensed"/>
              </a:rPr>
              <a:t>ver</a:t>
            </a:r>
            <a:endParaRPr sz="1400" b="0" i="0" u="none" strike="noStrike" cap="none">
              <a:solidFill>
                <a:srgbClr val="000000"/>
              </a:solidFill>
              <a:latin typeface="Roboto Condensed"/>
              <a:ea typeface="Roboto Condensed"/>
              <a:cs typeface="Roboto Condensed"/>
              <a:sym typeface="Roboto Condensed"/>
            </a:endParaRPr>
          </a:p>
        </p:txBody>
      </p:sp>
      <p:pic>
        <p:nvPicPr>
          <p:cNvPr id="204" name="Google Shape;204;p3" descr="Picture1-removebg-preview"/>
          <p:cNvPicPr preferRelativeResize="0"/>
          <p:nvPr/>
        </p:nvPicPr>
        <p:blipFill rotWithShape="1">
          <a:blip r:embed="rId3">
            <a:alphaModFix/>
          </a:blip>
          <a:srcRect/>
          <a:stretch/>
        </p:blipFill>
        <p:spPr>
          <a:xfrm>
            <a:off x="235585" y="457200"/>
            <a:ext cx="558800" cy="558800"/>
          </a:xfrm>
          <a:prstGeom prst="rect">
            <a:avLst/>
          </a:prstGeom>
          <a:noFill/>
          <a:ln>
            <a:noFill/>
          </a:ln>
        </p:spPr>
      </p:pic>
      <p:pic>
        <p:nvPicPr>
          <p:cNvPr id="205" name="Google Shape;205;p3"/>
          <p:cNvPicPr preferRelativeResize="0"/>
          <p:nvPr/>
        </p:nvPicPr>
        <p:blipFill rotWithShape="1">
          <a:blip r:embed="rId4">
            <a:alphaModFix/>
          </a:blip>
          <a:srcRect t="12022" b="12030"/>
          <a:stretch/>
        </p:blipFill>
        <p:spPr>
          <a:xfrm>
            <a:off x="6817995" y="1639570"/>
            <a:ext cx="1470600" cy="1489200"/>
          </a:xfrm>
          <a:prstGeom prst="ellipse">
            <a:avLst/>
          </a:prstGeom>
          <a:noFill/>
          <a:ln>
            <a:noFill/>
          </a:ln>
        </p:spPr>
      </p:pic>
      <p:pic>
        <p:nvPicPr>
          <p:cNvPr id="206" name="Google Shape;206;p3"/>
          <p:cNvPicPr preferRelativeResize="0"/>
          <p:nvPr/>
        </p:nvPicPr>
        <p:blipFill rotWithShape="1">
          <a:blip r:embed="rId5">
            <a:alphaModFix/>
          </a:blip>
          <a:srcRect/>
          <a:stretch/>
        </p:blipFill>
        <p:spPr>
          <a:xfrm>
            <a:off x="794385" y="1715135"/>
            <a:ext cx="1560195" cy="1535430"/>
          </a:xfrm>
          <a:prstGeom prst="ellipse">
            <a:avLst/>
          </a:prstGeom>
          <a:noFill/>
          <a:ln>
            <a:noFill/>
          </a:ln>
        </p:spPr>
      </p:pic>
      <p:pic>
        <p:nvPicPr>
          <p:cNvPr id="207" name="Google Shape;207;p3"/>
          <p:cNvPicPr preferRelativeResize="0"/>
          <p:nvPr/>
        </p:nvPicPr>
        <p:blipFill rotWithShape="1">
          <a:blip r:embed="rId6">
            <a:alphaModFix/>
          </a:blip>
          <a:srcRect/>
          <a:stretch/>
        </p:blipFill>
        <p:spPr>
          <a:xfrm>
            <a:off x="2844165" y="1638935"/>
            <a:ext cx="1538605" cy="1534795"/>
          </a:xfrm>
          <a:prstGeom prst="ellipse">
            <a:avLst/>
          </a:prstGeom>
          <a:noFill/>
          <a:ln>
            <a:noFill/>
          </a:ln>
        </p:spPr>
      </p:pic>
      <p:pic>
        <p:nvPicPr>
          <p:cNvPr id="208" name="Google Shape;208;p3"/>
          <p:cNvPicPr preferRelativeResize="0"/>
          <p:nvPr/>
        </p:nvPicPr>
        <p:blipFill rotWithShape="1">
          <a:blip r:embed="rId7">
            <a:alphaModFix/>
          </a:blip>
          <a:srcRect/>
          <a:stretch/>
        </p:blipFill>
        <p:spPr>
          <a:xfrm>
            <a:off x="4827905" y="1638935"/>
            <a:ext cx="1480820" cy="1489710"/>
          </a:xfrm>
          <a:prstGeom prst="ellipse">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g178e37ff3cd_0_24"/>
          <p:cNvSpPr txBox="1">
            <a:spLocks noGrp="1"/>
          </p:cNvSpPr>
          <p:nvPr>
            <p:ph type="title"/>
          </p:nvPr>
        </p:nvSpPr>
        <p:spPr>
          <a:xfrm>
            <a:off x="806655" y="377191"/>
            <a:ext cx="5258400" cy="832382"/>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500">
                <a:solidFill>
                  <a:srgbClr val="F2F2F2"/>
                </a:solidFill>
              </a:rPr>
              <a:t>😉 </a:t>
            </a:r>
            <a:r>
              <a:rPr lang="en-US" sz="2500">
                <a:latin typeface="Baloo Tamma 2"/>
                <a:ea typeface="Baloo Tamma 2"/>
                <a:cs typeface="Baloo Tamma 2"/>
                <a:sym typeface="Baloo Tamma 2"/>
              </a:rPr>
              <a:t>Ưu điểm</a:t>
            </a:r>
            <a:endParaRPr sz="2500">
              <a:latin typeface="Baloo Tamma 2"/>
              <a:ea typeface="Baloo Tamma 2"/>
              <a:cs typeface="Baloo Tamma 2"/>
              <a:sym typeface="Baloo Tamma 2"/>
            </a:endParaRPr>
          </a:p>
        </p:txBody>
      </p:sp>
      <p:sp>
        <p:nvSpPr>
          <p:cNvPr id="459" name="Google Shape;459;g178e37ff3cd_0_24"/>
          <p:cNvSpPr txBox="1">
            <a:spLocks noGrp="1"/>
          </p:cNvSpPr>
          <p:nvPr>
            <p:ph type="body" idx="1"/>
          </p:nvPr>
        </p:nvSpPr>
        <p:spPr>
          <a:xfrm>
            <a:off x="273050" y="1209675"/>
            <a:ext cx="8171700" cy="2060100"/>
          </a:xfrm>
          <a:prstGeom prst="rect">
            <a:avLst/>
          </a:prstGeom>
          <a:noFill/>
          <a:ln>
            <a:noFill/>
          </a:ln>
        </p:spPr>
        <p:txBody>
          <a:bodyPr spcFirstLastPara="1" wrap="square" lIns="91425" tIns="91425" rIns="91425" bIns="91425" anchor="t" anchorCtr="0">
            <a:noAutofit/>
          </a:bodyPr>
          <a:lstStyle/>
          <a:p>
            <a:pPr marL="457200" lvl="0" indent="-387350" algn="l" rtl="0">
              <a:spcBef>
                <a:spcPts val="600"/>
              </a:spcBef>
              <a:spcAft>
                <a:spcPts val="0"/>
              </a:spcAft>
              <a:buSzPts val="2500"/>
              <a:buChar char="▰"/>
            </a:pPr>
            <a:r>
              <a:rPr lang="en-US"/>
              <a:t>Hỗ trợ người dùng nhiều dịch vụ đa dạng và sự tiện dụng bởi khả năng truy cập từ xa.</a:t>
            </a:r>
            <a:endParaRPr/>
          </a:p>
          <a:p>
            <a:pPr marL="457200" lvl="0" indent="-387350" algn="l" rtl="0">
              <a:spcBef>
                <a:spcPts val="600"/>
              </a:spcBef>
              <a:spcAft>
                <a:spcPts val="0"/>
              </a:spcAft>
              <a:buSzPts val="2500"/>
              <a:buChar char="▰"/>
            </a:pPr>
            <a:r>
              <a:rPr lang="en-US"/>
              <a:t>Cung cấp một nền tảng lý tưởng, cho phép cung cấp tích hợp các kỹ thuật hiện đại như mô hình thiết kế hướng đối tượng, hệ chuyên gia, hệ thông tin địa lý (GIS).</a:t>
            </a:r>
            <a:endParaRPr/>
          </a:p>
        </p:txBody>
      </p:sp>
      <p:sp>
        <p:nvSpPr>
          <p:cNvPr id="460" name="Google Shape;460;g178e37ff3cd_0_24"/>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30</a:t>
            </a:fld>
            <a:endParaRPr/>
          </a:p>
        </p:txBody>
      </p:sp>
      <p:pic>
        <p:nvPicPr>
          <p:cNvPr id="461" name="Google Shape;461;g178e37ff3cd_0_24"/>
          <p:cNvPicPr preferRelativeResize="0"/>
          <p:nvPr/>
        </p:nvPicPr>
        <p:blipFill rotWithShape="1">
          <a:blip r:embed="rId3">
            <a:alphaModFix/>
          </a:blip>
          <a:srcRect/>
          <a:stretch/>
        </p:blipFill>
        <p:spPr>
          <a:xfrm>
            <a:off x="994050" y="3269878"/>
            <a:ext cx="6395599" cy="13998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28"/>
          <p:cNvSpPr txBox="1">
            <a:spLocks noGrp="1"/>
          </p:cNvSpPr>
          <p:nvPr>
            <p:ph type="title"/>
          </p:nvPr>
        </p:nvSpPr>
        <p:spPr>
          <a:xfrm>
            <a:off x="768355" y="444000"/>
            <a:ext cx="5258400" cy="714875"/>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500">
                <a:solidFill>
                  <a:srgbClr val="F2F2F2"/>
                </a:solidFill>
              </a:rPr>
              <a:t>😒 </a:t>
            </a:r>
            <a:r>
              <a:rPr lang="en-US" sz="2500">
                <a:latin typeface="Baloo Tamma 2"/>
                <a:ea typeface="Baloo Tamma 2"/>
                <a:cs typeface="Baloo Tamma 2"/>
                <a:sym typeface="Baloo Tamma 2"/>
              </a:rPr>
              <a:t>Nhược điểm</a:t>
            </a:r>
            <a:endParaRPr sz="2500">
              <a:latin typeface="Baloo Tamma 2"/>
              <a:ea typeface="Baloo Tamma 2"/>
              <a:cs typeface="Baloo Tamma 2"/>
              <a:sym typeface="Baloo Tamma 2"/>
            </a:endParaRPr>
          </a:p>
        </p:txBody>
      </p:sp>
      <p:sp>
        <p:nvSpPr>
          <p:cNvPr id="467" name="Google Shape;467;p28"/>
          <p:cNvSpPr txBox="1">
            <a:spLocks noGrp="1"/>
          </p:cNvSpPr>
          <p:nvPr>
            <p:ph type="body" idx="1"/>
          </p:nvPr>
        </p:nvSpPr>
        <p:spPr>
          <a:xfrm>
            <a:off x="768350" y="1407795"/>
            <a:ext cx="7729855" cy="2093595"/>
          </a:xfrm>
          <a:prstGeom prst="rect">
            <a:avLst/>
          </a:prstGeom>
          <a:noFill/>
          <a:ln>
            <a:noFill/>
          </a:ln>
        </p:spPr>
        <p:txBody>
          <a:bodyPr spcFirstLastPara="1" wrap="square" lIns="91425" tIns="91425" rIns="91425" bIns="91425" anchor="t" anchorCtr="0">
            <a:noAutofit/>
          </a:bodyPr>
          <a:lstStyle/>
          <a:p>
            <a:pPr marL="101600" lvl="0" indent="0" algn="l" rtl="0">
              <a:lnSpc>
                <a:spcPct val="100000"/>
              </a:lnSpc>
              <a:spcBef>
                <a:spcPts val="600"/>
              </a:spcBef>
              <a:spcAft>
                <a:spcPts val="0"/>
              </a:spcAft>
              <a:buSzPts val="2000"/>
              <a:buNone/>
            </a:pPr>
            <a:r>
              <a:rPr lang="en-US" sz="2500"/>
              <a:t>Nhược điểm duy nhất của mô hình này là tính an toàn và bảo mật các thông tin trên mạng. Do phải trao đổi các dữ liệu giữa hai máy ở hai khu vực khác nhau ở xa nhau nên dễ dàng xảy ra hiện tượng thông không được an toàn.</a:t>
            </a:r>
            <a:endParaRPr sz="2500">
              <a:solidFill>
                <a:srgbClr val="263248"/>
              </a:solidFill>
            </a:endParaRPr>
          </a:p>
          <a:p>
            <a:pPr marL="101600" lvl="0" indent="0" algn="l" rtl="0">
              <a:lnSpc>
                <a:spcPct val="100000"/>
              </a:lnSpc>
              <a:spcBef>
                <a:spcPts val="600"/>
              </a:spcBef>
              <a:spcAft>
                <a:spcPts val="0"/>
              </a:spcAft>
              <a:buSzPts val="2000"/>
              <a:buNone/>
            </a:pPr>
            <a:endParaRPr sz="6000">
              <a:latin typeface="Times New Roman"/>
              <a:ea typeface="Times New Roman"/>
              <a:cs typeface="Times New Roman"/>
              <a:sym typeface="Times New Roman"/>
            </a:endParaRPr>
          </a:p>
        </p:txBody>
      </p:sp>
      <p:sp>
        <p:nvSpPr>
          <p:cNvPr id="468" name="Google Shape;468;p28"/>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31</a:t>
            </a:fld>
            <a:endParaRPr/>
          </a:p>
        </p:txBody>
      </p:sp>
      <p:pic>
        <p:nvPicPr>
          <p:cNvPr id="469" name="Google Shape;469;p28" descr="images__1_-removebg-preview"/>
          <p:cNvPicPr preferRelativeResize="0"/>
          <p:nvPr/>
        </p:nvPicPr>
        <p:blipFill rotWithShape="1">
          <a:blip r:embed="rId3">
            <a:alphaModFix/>
          </a:blip>
          <a:srcRect/>
          <a:stretch/>
        </p:blipFill>
        <p:spPr>
          <a:xfrm>
            <a:off x="282575" y="1407795"/>
            <a:ext cx="772795" cy="751840"/>
          </a:xfrm>
          <a:prstGeom prst="rect">
            <a:avLst/>
          </a:prstGeom>
          <a:noFill/>
          <a:ln>
            <a:noFill/>
          </a:ln>
        </p:spPr>
      </p:pic>
      <p:pic>
        <p:nvPicPr>
          <p:cNvPr id="470" name="Google Shape;470;p28" descr="159462-removebg-preview"/>
          <p:cNvPicPr preferRelativeResize="0"/>
          <p:nvPr/>
        </p:nvPicPr>
        <p:blipFill rotWithShape="1">
          <a:blip r:embed="rId4">
            <a:alphaModFix/>
          </a:blip>
          <a:srcRect/>
          <a:stretch/>
        </p:blipFill>
        <p:spPr>
          <a:xfrm>
            <a:off x="2712720" y="3750310"/>
            <a:ext cx="678815" cy="678815"/>
          </a:xfrm>
          <a:prstGeom prst="rect">
            <a:avLst/>
          </a:prstGeom>
          <a:noFill/>
          <a:ln>
            <a:noFill/>
          </a:ln>
        </p:spPr>
      </p:pic>
      <p:sp>
        <p:nvSpPr>
          <p:cNvPr id="471" name="Google Shape;471;p28"/>
          <p:cNvSpPr/>
          <p:nvPr/>
        </p:nvSpPr>
        <p:spPr>
          <a:xfrm>
            <a:off x="1911350" y="4507230"/>
            <a:ext cx="2171700" cy="32194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US" sz="1500" b="1" i="0" u="none" strike="noStrike" cap="none">
                <a:solidFill>
                  <a:schemeClr val="accent1"/>
                </a:solidFill>
                <a:latin typeface="Arial"/>
                <a:ea typeface="Arial"/>
                <a:cs typeface="Arial"/>
                <a:sym typeface="Arial"/>
              </a:rPr>
              <a:t>Lew đồ bảo mật kém! </a:t>
            </a:r>
            <a:endParaRPr sz="1500" b="1" i="0" u="none" strike="noStrike" cap="none">
              <a:solidFill>
                <a:schemeClr val="accent1"/>
              </a:solidFill>
              <a:latin typeface="Arial"/>
              <a:ea typeface="Arial"/>
              <a:cs typeface="Arial"/>
              <a:sym typeface="Arial"/>
            </a:endParaRPr>
          </a:p>
        </p:txBody>
      </p:sp>
      <p:pic>
        <p:nvPicPr>
          <p:cNvPr id="4" name="Picture 3">
            <a:extLst>
              <a:ext uri="{FF2B5EF4-FFF2-40B4-BE49-F238E27FC236}">
                <a16:creationId xmlns:a16="http://schemas.microsoft.com/office/drawing/2014/main" id="{1E83C0B7-4916-56B7-9C41-BB329ED06E15}"/>
              </a:ext>
            </a:extLst>
          </p:cNvPr>
          <p:cNvPicPr>
            <a:picLocks noChangeAspect="1"/>
          </p:cNvPicPr>
          <p:nvPr/>
        </p:nvPicPr>
        <p:blipFill rotWithShape="1">
          <a:blip r:embed="rId5"/>
          <a:srcRect l="19206" t="20931" r="19461" b="24403"/>
          <a:stretch/>
        </p:blipFill>
        <p:spPr>
          <a:xfrm>
            <a:off x="4963764" y="3503929"/>
            <a:ext cx="1314451" cy="1171576"/>
          </a:xfrm>
          <a:prstGeom prst="rect">
            <a:avLst/>
          </a:prstGeom>
        </p:spPr>
      </p:pic>
      <p:sp>
        <p:nvSpPr>
          <p:cNvPr id="7" name="TextBox 6">
            <a:extLst>
              <a:ext uri="{FF2B5EF4-FFF2-40B4-BE49-F238E27FC236}">
                <a16:creationId xmlns:a16="http://schemas.microsoft.com/office/drawing/2014/main" id="{D2D690DB-382D-F834-E42C-EC970BB80DD1}"/>
              </a:ext>
            </a:extLst>
          </p:cNvPr>
          <p:cNvSpPr txBox="1"/>
          <p:nvPr/>
        </p:nvSpPr>
        <p:spPr>
          <a:xfrm>
            <a:off x="5883276" y="3319423"/>
            <a:ext cx="880714" cy="861774"/>
          </a:xfrm>
          <a:prstGeom prst="rect">
            <a:avLst/>
          </a:prstGeom>
          <a:noFill/>
        </p:spPr>
        <p:txBody>
          <a:bodyPr wrap="square" rtlCol="0">
            <a:spAutoFit/>
          </a:bodyPr>
          <a:lstStyle/>
          <a:p>
            <a:r>
              <a:rPr lang="en" sz="3600">
                <a:solidFill>
                  <a:srgbClr val="263248"/>
                </a:solidFill>
                <a:latin typeface="Roboto Condensed"/>
                <a:ea typeface="Roboto Condensed"/>
                <a:cs typeface="Roboto Condensed"/>
                <a:sym typeface="Roboto Condensed"/>
              </a:rPr>
              <a:t>😭</a:t>
            </a:r>
            <a:endParaRPr lang="en" sz="3600">
              <a:latin typeface="Times New Roman"/>
              <a:ea typeface="Times New Roman"/>
              <a:cs typeface="Times New Roman"/>
              <a:sym typeface="Times New Roman"/>
            </a:endParaRPr>
          </a:p>
          <a:p>
            <a:endParaRPr lang="vi-VN"/>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71"/>
                                        </p:tgtEl>
                                        <p:attrNameLst>
                                          <p:attrName>style.visibility</p:attrName>
                                        </p:attrNameLst>
                                      </p:cBhvr>
                                      <p:to>
                                        <p:strVal val="visible"/>
                                      </p:to>
                                    </p:set>
                                    <p:animEffect transition="in" filter="fade">
                                      <p:cBhvr>
                                        <p:cTn id="7" dur="500"/>
                                        <p:tgtEl>
                                          <p:spTgt spid="471"/>
                                        </p:tgtEl>
                                      </p:cBhvr>
                                    </p:animEffect>
                                  </p:childTnLst>
                                </p:cTn>
                              </p:par>
                              <p:par>
                                <p:cTn id="8" presetID="10" presetClass="entr" presetSubtype="0" fill="hold" nodeType="withEffect">
                                  <p:stCondLst>
                                    <p:cond delay="0"/>
                                  </p:stCondLst>
                                  <p:childTnLst>
                                    <p:set>
                                      <p:cBhvr>
                                        <p:cTn id="9" dur="1" fill="hold">
                                          <p:stCondLst>
                                            <p:cond delay="0"/>
                                          </p:stCondLst>
                                        </p:cTn>
                                        <p:tgtEl>
                                          <p:spTgt spid="470"/>
                                        </p:tgtEl>
                                        <p:attrNameLst>
                                          <p:attrName>style.visibility</p:attrName>
                                        </p:attrNameLst>
                                      </p:cBhvr>
                                      <p:to>
                                        <p:strVal val="visible"/>
                                      </p:to>
                                    </p:set>
                                    <p:animEffect transition="in" filter="fade">
                                      <p:cBhvr>
                                        <p:cTn id="10" dur="500"/>
                                        <p:tgtEl>
                                          <p:spTgt spid="470"/>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9"/>
          <p:cNvSpPr txBox="1">
            <a:spLocks noGrp="1"/>
          </p:cNvSpPr>
          <p:nvPr>
            <p:ph type="title"/>
          </p:nvPr>
        </p:nvSpPr>
        <p:spPr>
          <a:xfrm>
            <a:off x="826850" y="392488"/>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500">
                <a:latin typeface="Baloo Tamma 2"/>
                <a:ea typeface="Baloo Tamma 2"/>
                <a:cs typeface="Baloo Tamma 2"/>
                <a:sym typeface="Baloo Tamma 2"/>
              </a:rPr>
              <a:t>Các ví dụ về mô hình client-se</a:t>
            </a:r>
            <a:r>
              <a:rPr lang="en-US" sz="2500"/>
              <a:t>r</a:t>
            </a:r>
            <a:r>
              <a:rPr lang="en-US" sz="2500">
                <a:latin typeface="Baloo Tamma 2"/>
                <a:ea typeface="Baloo Tamma 2"/>
                <a:cs typeface="Baloo Tamma 2"/>
                <a:sym typeface="Baloo Tamma 2"/>
              </a:rPr>
              <a:t>ver</a:t>
            </a:r>
            <a:endParaRPr sz="2500">
              <a:latin typeface="Baloo Tamma 2"/>
              <a:ea typeface="Baloo Tamma 2"/>
              <a:cs typeface="Baloo Tamma 2"/>
              <a:sym typeface="Baloo Tamma 2"/>
            </a:endParaRPr>
          </a:p>
        </p:txBody>
      </p:sp>
      <p:sp>
        <p:nvSpPr>
          <p:cNvPr id="477" name="Google Shape;477;p29"/>
          <p:cNvSpPr txBox="1">
            <a:spLocks noGrp="1"/>
          </p:cNvSpPr>
          <p:nvPr>
            <p:ph type="body" idx="1"/>
          </p:nvPr>
        </p:nvSpPr>
        <p:spPr>
          <a:xfrm>
            <a:off x="660700" y="1352375"/>
            <a:ext cx="7220700" cy="3791100"/>
          </a:xfrm>
          <a:prstGeom prst="rect">
            <a:avLst/>
          </a:prstGeom>
          <a:noFill/>
          <a:ln w="12700" cap="flat" cmpd="sng">
            <a:solidFill>
              <a:srgbClr val="2D3C57"/>
            </a:solidFill>
            <a:prstDash val="solid"/>
            <a:round/>
            <a:headEnd type="none" w="sm" len="sm"/>
            <a:tailEnd type="none" w="sm" len="sm"/>
          </a:ln>
        </p:spPr>
        <p:txBody>
          <a:bodyPr spcFirstLastPara="1" wrap="square" lIns="91425" tIns="91425" rIns="91425" bIns="91425" anchor="ctr" anchorCtr="0">
            <a:noAutofit/>
          </a:bodyPr>
          <a:lstStyle/>
          <a:p>
            <a:pPr marL="457200" lvl="0" indent="-381000" algn="l" rtl="0">
              <a:lnSpc>
                <a:spcPct val="100000"/>
              </a:lnSpc>
              <a:spcBef>
                <a:spcPts val="600"/>
              </a:spcBef>
              <a:spcAft>
                <a:spcPts val="0"/>
              </a:spcAft>
              <a:buSzPts val="2400"/>
              <a:buChar char="▰"/>
            </a:pPr>
            <a:r>
              <a:rPr lang="en-US" sz="1800"/>
              <a:t>Web server: Người dùng tiến hành nhập địa chỉ website thông qua máy tính. Client sẽ gửi yêu cầu đến web server. Sau đó, web Server sẽ gửi lại toàn bộ nội dung của website về cho Client ban đầu.</a:t>
            </a:r>
            <a:endParaRPr sz="1800"/>
          </a:p>
          <a:p>
            <a:pPr marL="457200" lvl="0" indent="-381000" algn="l" rtl="0">
              <a:lnSpc>
                <a:spcPct val="100000"/>
              </a:lnSpc>
              <a:spcBef>
                <a:spcPts val="600"/>
              </a:spcBef>
              <a:spcAft>
                <a:spcPts val="0"/>
              </a:spcAft>
              <a:buSzPts val="2400"/>
              <a:buChar char="▰"/>
            </a:pPr>
            <a:r>
              <a:rPr lang="en-US" sz="1800"/>
              <a:t>Mail server: Người dùng soạn mail gửi đi. Client gửi đến mail Server. Sau khi nhận được tín hiệu, Mail Server sẽ thực hiện tiếp nhận, lưu trữ cũng như tìm kiếm địa chỉ email được gửi đến và tiến hành gửi mail đi.</a:t>
            </a:r>
            <a:endParaRPr sz="1800"/>
          </a:p>
          <a:p>
            <a:pPr marL="457200" lvl="0" indent="-381000" algn="l" rtl="0">
              <a:lnSpc>
                <a:spcPct val="100000"/>
              </a:lnSpc>
              <a:spcBef>
                <a:spcPts val="600"/>
              </a:spcBef>
              <a:spcAft>
                <a:spcPts val="0"/>
              </a:spcAft>
              <a:buSzPts val="2400"/>
              <a:buChar char="▰"/>
            </a:pPr>
            <a:r>
              <a:rPr lang="en-US" sz="1800"/>
              <a:t>File server: Client chia sẻ thông tin đến File server. Sau đây, File server thực hiện lưu trữ cũng như truyền tập tin đi. Người dùng upload hoặc download các tập tin lên trên server qua giao thức FTP hay web browser</a:t>
            </a:r>
            <a:endParaRPr sz="1800"/>
          </a:p>
        </p:txBody>
      </p:sp>
      <p:sp>
        <p:nvSpPr>
          <p:cNvPr id="478" name="Google Shape;478;p29"/>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32</a:t>
            </a:fld>
            <a:endParaRPr/>
          </a:p>
        </p:txBody>
      </p:sp>
      <p:sp>
        <p:nvSpPr>
          <p:cNvPr id="479" name="Google Shape;479;p29"/>
          <p:cNvSpPr/>
          <p:nvPr/>
        </p:nvSpPr>
        <p:spPr>
          <a:xfrm>
            <a:off x="344293" y="618305"/>
            <a:ext cx="316408" cy="314571"/>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30"/>
          <p:cNvSpPr txBox="1">
            <a:spLocks noGrp="1"/>
          </p:cNvSpPr>
          <p:nvPr>
            <p:ph type="title"/>
          </p:nvPr>
        </p:nvSpPr>
        <p:spPr>
          <a:xfrm>
            <a:off x="814245" y="422911"/>
            <a:ext cx="5958900" cy="743024"/>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300">
                <a:latin typeface="Baloo Tamma 2"/>
                <a:ea typeface="Baloo Tamma 2"/>
                <a:cs typeface="Baloo Tamma 2"/>
                <a:sym typeface="Baloo Tamma 2"/>
              </a:rPr>
              <a:t>Các cấu hình cơ sở dữ liệu Client-Server</a:t>
            </a:r>
            <a:endParaRPr sz="2300">
              <a:latin typeface="Baloo Tamma 2"/>
              <a:ea typeface="Baloo Tamma 2"/>
              <a:cs typeface="Baloo Tamma 2"/>
              <a:sym typeface="Baloo Tamma 2"/>
            </a:endParaRPr>
          </a:p>
        </p:txBody>
      </p:sp>
      <p:sp>
        <p:nvSpPr>
          <p:cNvPr id="485" name="Google Shape;485;p30"/>
          <p:cNvSpPr txBox="1">
            <a:spLocks noGrp="1"/>
          </p:cNvSpPr>
          <p:nvPr>
            <p:ph type="body" idx="1"/>
          </p:nvPr>
        </p:nvSpPr>
        <p:spPr>
          <a:xfrm>
            <a:off x="368525" y="1333500"/>
            <a:ext cx="7394700" cy="3810000"/>
          </a:xfrm>
          <a:prstGeom prst="rect">
            <a:avLst/>
          </a:prstGeom>
          <a:solidFill>
            <a:schemeClr val="lt1"/>
          </a:solidFill>
          <a:ln w="25400"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101600" lvl="0" indent="0" algn="l" rtl="0">
              <a:lnSpc>
                <a:spcPct val="100000"/>
              </a:lnSpc>
              <a:spcBef>
                <a:spcPts val="600"/>
              </a:spcBef>
              <a:spcAft>
                <a:spcPts val="0"/>
              </a:spcAft>
              <a:buSzPts val="2000"/>
              <a:buNone/>
            </a:pPr>
            <a:r>
              <a:rPr lang="en-US" sz="2100">
                <a:solidFill>
                  <a:schemeClr val="dk1"/>
                </a:solidFill>
              </a:rPr>
              <a:t>Nhìn chung mọi ứng dụng cơ sở dữ liệu đều bao gồm các phần:</a:t>
            </a:r>
            <a:endParaRPr sz="2100"/>
          </a:p>
          <a:p>
            <a:pPr marL="457200" lvl="0" indent="-393700" algn="l" rtl="0">
              <a:lnSpc>
                <a:spcPct val="100000"/>
              </a:lnSpc>
              <a:spcBef>
                <a:spcPts val="600"/>
              </a:spcBef>
              <a:spcAft>
                <a:spcPts val="0"/>
              </a:spcAft>
              <a:buSzPts val="2600"/>
              <a:buChar char="▰"/>
            </a:pPr>
            <a:r>
              <a:rPr lang="en-US" sz="2100">
                <a:solidFill>
                  <a:schemeClr val="dk1"/>
                </a:solidFill>
              </a:rPr>
              <a:t>Thành phần xử lý ứng dụng (Application processing components)</a:t>
            </a:r>
            <a:endParaRPr sz="2100"/>
          </a:p>
          <a:p>
            <a:pPr marL="457200" lvl="0" indent="-393700" algn="l" rtl="0">
              <a:lnSpc>
                <a:spcPct val="100000"/>
              </a:lnSpc>
              <a:spcBef>
                <a:spcPts val="600"/>
              </a:spcBef>
              <a:spcAft>
                <a:spcPts val="0"/>
              </a:spcAft>
              <a:buSzPts val="2600"/>
              <a:buChar char="▰"/>
            </a:pPr>
            <a:r>
              <a:rPr lang="en-US" sz="2100">
                <a:solidFill>
                  <a:schemeClr val="dk1"/>
                </a:solidFill>
              </a:rPr>
              <a:t>Thành phần phần mềm cơ sở dữ liệu (Database software </a:t>
            </a:r>
            <a:r>
              <a:rPr lang="en-US" sz="2100"/>
              <a:t>components</a:t>
            </a:r>
            <a:r>
              <a:rPr lang="en-US" sz="2100">
                <a:solidFill>
                  <a:schemeClr val="dk1"/>
                </a:solidFill>
              </a:rPr>
              <a:t>)</a:t>
            </a:r>
            <a:endParaRPr sz="2100"/>
          </a:p>
          <a:p>
            <a:pPr marL="457200" lvl="0" indent="-393700" algn="l" rtl="0">
              <a:lnSpc>
                <a:spcPct val="100000"/>
              </a:lnSpc>
              <a:spcBef>
                <a:spcPts val="600"/>
              </a:spcBef>
              <a:spcAft>
                <a:spcPts val="0"/>
              </a:spcAft>
              <a:buSzPts val="2600"/>
              <a:buChar char="▰"/>
            </a:pPr>
            <a:r>
              <a:rPr lang="en-US" sz="2100">
                <a:solidFill>
                  <a:schemeClr val="dk1"/>
                </a:solidFill>
              </a:rPr>
              <a:t>Bản thân cơ sở dữ liệu (The database itself)</a:t>
            </a:r>
            <a:endParaRPr sz="2100"/>
          </a:p>
        </p:txBody>
      </p:sp>
      <p:sp>
        <p:nvSpPr>
          <p:cNvPr id="486" name="Google Shape;486;p30"/>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33</a:t>
            </a:fld>
            <a:endParaRPr/>
          </a:p>
        </p:txBody>
      </p:sp>
      <p:grpSp>
        <p:nvGrpSpPr>
          <p:cNvPr id="487" name="Google Shape;487;p30"/>
          <p:cNvGrpSpPr/>
          <p:nvPr/>
        </p:nvGrpSpPr>
        <p:grpSpPr>
          <a:xfrm>
            <a:off x="368518" y="623853"/>
            <a:ext cx="445738" cy="442950"/>
            <a:chOff x="1442627" y="5710929"/>
            <a:chExt cx="594318" cy="590600"/>
          </a:xfrm>
        </p:grpSpPr>
        <p:sp>
          <p:nvSpPr>
            <p:cNvPr id="488" name="Google Shape;488;p30"/>
            <p:cNvSpPr/>
            <p:nvPr/>
          </p:nvSpPr>
          <p:spPr>
            <a:xfrm>
              <a:off x="1442627" y="57109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89" name="Google Shape;489;p30"/>
            <p:cNvSpPr/>
            <p:nvPr/>
          </p:nvSpPr>
          <p:spPr>
            <a:xfrm>
              <a:off x="1442627" y="61161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90" name="Google Shape;490;p30"/>
            <p:cNvSpPr/>
            <p:nvPr/>
          </p:nvSpPr>
          <p:spPr>
            <a:xfrm>
              <a:off x="1573731" y="61524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91" name="Google Shape;491;p30"/>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g178e37ff3cd_0_31"/>
          <p:cNvSpPr txBox="1">
            <a:spLocks noGrp="1"/>
          </p:cNvSpPr>
          <p:nvPr>
            <p:ph type="title"/>
          </p:nvPr>
        </p:nvSpPr>
        <p:spPr>
          <a:xfrm>
            <a:off x="814245" y="411481"/>
            <a:ext cx="5958900" cy="754454"/>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300">
                <a:latin typeface="Baloo Tamma 2"/>
                <a:ea typeface="Baloo Tamma 2"/>
                <a:cs typeface="Baloo Tamma 2"/>
                <a:sym typeface="Baloo Tamma 2"/>
              </a:rPr>
              <a:t>Các cấu hình cơ sở dữ liệu Client-Server</a:t>
            </a:r>
            <a:endParaRPr sz="2300">
              <a:latin typeface="Baloo Tamma 2"/>
              <a:ea typeface="Baloo Tamma 2"/>
              <a:cs typeface="Baloo Tamma 2"/>
              <a:sym typeface="Baloo Tamma 2"/>
            </a:endParaRPr>
          </a:p>
        </p:txBody>
      </p:sp>
      <p:sp>
        <p:nvSpPr>
          <p:cNvPr id="497" name="Google Shape;497;g178e37ff3cd_0_3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34</a:t>
            </a:fld>
            <a:endParaRPr/>
          </a:p>
        </p:txBody>
      </p:sp>
      <p:grpSp>
        <p:nvGrpSpPr>
          <p:cNvPr id="498" name="Google Shape;498;g178e37ff3cd_0_31"/>
          <p:cNvGrpSpPr/>
          <p:nvPr/>
        </p:nvGrpSpPr>
        <p:grpSpPr>
          <a:xfrm>
            <a:off x="368519" y="623853"/>
            <a:ext cx="445738" cy="442950"/>
            <a:chOff x="1442627" y="5710929"/>
            <a:chExt cx="594318" cy="590600"/>
          </a:xfrm>
        </p:grpSpPr>
        <p:sp>
          <p:nvSpPr>
            <p:cNvPr id="499" name="Google Shape;499;g178e37ff3cd_0_31"/>
            <p:cNvSpPr/>
            <p:nvPr/>
          </p:nvSpPr>
          <p:spPr>
            <a:xfrm>
              <a:off x="1442627" y="57109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0" name="Google Shape;500;g178e37ff3cd_0_31"/>
            <p:cNvSpPr/>
            <p:nvPr/>
          </p:nvSpPr>
          <p:spPr>
            <a:xfrm>
              <a:off x="1442627" y="61161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1" name="Google Shape;501;g178e37ff3cd_0_31"/>
            <p:cNvSpPr/>
            <p:nvPr/>
          </p:nvSpPr>
          <p:spPr>
            <a:xfrm>
              <a:off x="1573731" y="61524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02" name="Google Shape;502;g178e37ff3cd_0_31"/>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503" name="Google Shape;503;g178e37ff3cd_0_31"/>
          <p:cNvSpPr txBox="1"/>
          <p:nvPr/>
        </p:nvSpPr>
        <p:spPr>
          <a:xfrm>
            <a:off x="415000" y="1446225"/>
            <a:ext cx="8463600" cy="3463200"/>
          </a:xfrm>
          <a:prstGeom prst="rect">
            <a:avLst/>
          </a:prstGeom>
          <a:noFill/>
          <a:ln>
            <a:noFill/>
          </a:ln>
        </p:spPr>
        <p:txBody>
          <a:bodyPr spcFirstLastPara="1" wrap="square" lIns="91425" tIns="91425" rIns="91425" bIns="91425" anchor="t" anchorCtr="0">
            <a:spAutoFit/>
          </a:bodyPr>
          <a:lstStyle/>
          <a:p>
            <a:pPr marL="101600" lvl="0" indent="0" algn="l" rtl="0">
              <a:spcBef>
                <a:spcPts val="600"/>
              </a:spcBef>
              <a:spcAft>
                <a:spcPts val="0"/>
              </a:spcAft>
              <a:buClr>
                <a:srgbClr val="000000"/>
              </a:buClr>
              <a:buSzPts val="2000"/>
              <a:buFont typeface="Arial"/>
              <a:buNone/>
            </a:pPr>
            <a:r>
              <a:rPr lang="en-US" sz="2000">
                <a:solidFill>
                  <a:schemeClr val="dk1"/>
                </a:solidFill>
                <a:latin typeface="Open Sans Medium"/>
                <a:ea typeface="Open Sans Medium"/>
                <a:cs typeface="Open Sans Medium"/>
                <a:sym typeface="Open Sans Medium"/>
              </a:rPr>
              <a:t>Các mô hình về xử lý cơ sở dữ liệu khác nhau là bởi các trường hợp của 3 loại thành phần nói trên định vị ở đâu. Bài viết này này xin giới thiệu 5 mô hình kiến trúc dựa trên cấu hình phân tán về truy nhập dữ liệu của hệ thống máy tính Client/Server.</a:t>
            </a:r>
            <a:endParaRPr sz="2000">
              <a:solidFill>
                <a:schemeClr val="dk1"/>
              </a:solidFill>
              <a:latin typeface="Open Sans Medium"/>
              <a:ea typeface="Open Sans Medium"/>
              <a:cs typeface="Open Sans Medium"/>
              <a:sym typeface="Open Sans Medium"/>
            </a:endParaRPr>
          </a:p>
          <a:p>
            <a:pPr marL="457200" lvl="0" indent="-393700" algn="l" rtl="0">
              <a:spcBef>
                <a:spcPts val="600"/>
              </a:spcBef>
              <a:spcAft>
                <a:spcPts val="0"/>
              </a:spcAft>
              <a:buClr>
                <a:schemeClr val="accent4"/>
              </a:buClr>
              <a:buSzPts val="2600"/>
              <a:buFont typeface="Open Sans Medium"/>
              <a:buChar char="▰"/>
            </a:pPr>
            <a:r>
              <a:rPr lang="en-US" sz="2000">
                <a:solidFill>
                  <a:schemeClr val="dk1"/>
                </a:solidFill>
                <a:latin typeface="Open Sans Medium"/>
                <a:ea typeface="Open Sans Medium"/>
                <a:cs typeface="Open Sans Medium"/>
                <a:sym typeface="Open Sans Medium"/>
              </a:rPr>
              <a:t>Mô hình cơ sở dữ liệu tập trung (Centralized database model)</a:t>
            </a:r>
            <a:endParaRPr sz="2000">
              <a:solidFill>
                <a:schemeClr val="dk1"/>
              </a:solidFill>
              <a:latin typeface="Open Sans Medium"/>
              <a:ea typeface="Open Sans Medium"/>
              <a:cs typeface="Open Sans Medium"/>
              <a:sym typeface="Open Sans Medium"/>
            </a:endParaRPr>
          </a:p>
          <a:p>
            <a:pPr marL="457200" lvl="0" indent="-393700" algn="l" rtl="0">
              <a:spcBef>
                <a:spcPts val="600"/>
              </a:spcBef>
              <a:spcAft>
                <a:spcPts val="0"/>
              </a:spcAft>
              <a:buClr>
                <a:schemeClr val="accent4"/>
              </a:buClr>
              <a:buSzPts val="2600"/>
              <a:buFont typeface="Open Sans Medium"/>
              <a:buChar char="▰"/>
            </a:pPr>
            <a:r>
              <a:rPr lang="en-US" sz="2000">
                <a:solidFill>
                  <a:schemeClr val="dk1"/>
                </a:solidFill>
                <a:latin typeface="Open Sans Medium"/>
                <a:ea typeface="Open Sans Medium"/>
                <a:cs typeface="Open Sans Medium"/>
                <a:sym typeface="Open Sans Medium"/>
              </a:rPr>
              <a:t>Mô hình cơ sở dữ liệu theo kiểu file – server (File – server database model)</a:t>
            </a:r>
            <a:endParaRPr sz="2000">
              <a:solidFill>
                <a:schemeClr val="dk1"/>
              </a:solidFill>
              <a:latin typeface="Open Sans Medium"/>
              <a:ea typeface="Open Sans Medium"/>
              <a:cs typeface="Open Sans Medium"/>
              <a:sym typeface="Open Sans Medium"/>
            </a:endParaRPr>
          </a:p>
          <a:p>
            <a:pPr marL="457200" lvl="0" indent="-393700" algn="l" rtl="0">
              <a:spcBef>
                <a:spcPts val="600"/>
              </a:spcBef>
              <a:spcAft>
                <a:spcPts val="0"/>
              </a:spcAft>
              <a:buClr>
                <a:schemeClr val="accent4"/>
              </a:buClr>
              <a:buSzPts val="2600"/>
              <a:buFont typeface="Open Sans Medium"/>
              <a:buChar char="▰"/>
            </a:pPr>
            <a:r>
              <a:rPr lang="en-US" sz="2000">
                <a:solidFill>
                  <a:schemeClr val="dk1"/>
                </a:solidFill>
                <a:latin typeface="Open Sans Medium"/>
                <a:ea typeface="Open Sans Medium"/>
                <a:cs typeface="Open Sans Medium"/>
                <a:sym typeface="Open Sans Medium"/>
              </a:rPr>
              <a:t>Mô hình xử lý từng phần cơ sở dữ liệu (Database extract processing model)</a:t>
            </a:r>
            <a:endParaRPr>
              <a:latin typeface="Open Sans Medium"/>
              <a:ea typeface="Open Sans Medium"/>
              <a:cs typeface="Open Sans Medium"/>
              <a:sym typeface="Open Sans Medium"/>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g178e37ff3cd_0_44"/>
          <p:cNvSpPr txBox="1">
            <a:spLocks noGrp="1"/>
          </p:cNvSpPr>
          <p:nvPr>
            <p:ph type="title"/>
          </p:nvPr>
        </p:nvSpPr>
        <p:spPr>
          <a:xfrm>
            <a:off x="814245" y="422837"/>
            <a:ext cx="5958900" cy="743171"/>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300">
                <a:latin typeface="Baloo Tamma 2"/>
                <a:ea typeface="Baloo Tamma 2"/>
                <a:cs typeface="Baloo Tamma 2"/>
                <a:sym typeface="Baloo Tamma 2"/>
              </a:rPr>
              <a:t>Các cấu hình cơ sở dữ liệu Client-Server</a:t>
            </a:r>
            <a:endParaRPr sz="2300">
              <a:latin typeface="Baloo Tamma 2"/>
              <a:ea typeface="Baloo Tamma 2"/>
              <a:cs typeface="Baloo Tamma 2"/>
              <a:sym typeface="Baloo Tamma 2"/>
            </a:endParaRPr>
          </a:p>
        </p:txBody>
      </p:sp>
      <p:sp>
        <p:nvSpPr>
          <p:cNvPr id="509" name="Google Shape;509;g178e37ff3cd_0_44"/>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35</a:t>
            </a:fld>
            <a:endParaRPr/>
          </a:p>
        </p:txBody>
      </p:sp>
      <p:grpSp>
        <p:nvGrpSpPr>
          <p:cNvPr id="510" name="Google Shape;510;g178e37ff3cd_0_44"/>
          <p:cNvGrpSpPr/>
          <p:nvPr/>
        </p:nvGrpSpPr>
        <p:grpSpPr>
          <a:xfrm>
            <a:off x="368519" y="623853"/>
            <a:ext cx="445738" cy="442950"/>
            <a:chOff x="1442627" y="5710929"/>
            <a:chExt cx="594318" cy="590600"/>
          </a:xfrm>
        </p:grpSpPr>
        <p:sp>
          <p:nvSpPr>
            <p:cNvPr id="511" name="Google Shape;511;g178e37ff3cd_0_44"/>
            <p:cNvSpPr/>
            <p:nvPr/>
          </p:nvSpPr>
          <p:spPr>
            <a:xfrm>
              <a:off x="1442627" y="57109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2" name="Google Shape;512;g178e37ff3cd_0_44"/>
            <p:cNvSpPr/>
            <p:nvPr/>
          </p:nvSpPr>
          <p:spPr>
            <a:xfrm>
              <a:off x="1442627" y="61161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3" name="Google Shape;513;g178e37ff3cd_0_44"/>
            <p:cNvSpPr/>
            <p:nvPr/>
          </p:nvSpPr>
          <p:spPr>
            <a:xfrm>
              <a:off x="1573731" y="61524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514" name="Google Shape;514;g178e37ff3cd_0_44"/>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515" name="Google Shape;515;g178e37ff3cd_0_44"/>
          <p:cNvSpPr txBox="1"/>
          <p:nvPr/>
        </p:nvSpPr>
        <p:spPr>
          <a:xfrm>
            <a:off x="515600" y="1421075"/>
            <a:ext cx="7910100" cy="1998000"/>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0"/>
              </a:spcBef>
              <a:spcAft>
                <a:spcPts val="0"/>
              </a:spcAft>
              <a:buNone/>
            </a:pPr>
            <a:r>
              <a:rPr lang="en-US" sz="2100">
                <a:solidFill>
                  <a:schemeClr val="dk1"/>
                </a:solidFill>
                <a:latin typeface="Open Sans Medium"/>
                <a:ea typeface="Open Sans Medium"/>
                <a:cs typeface="Open Sans Medium"/>
                <a:sym typeface="Open Sans Medium"/>
              </a:rPr>
              <a:t>Ngoài ra ta còn có một mô hình ngược lại là mô hình master-slaver, trong đó máy chủ (đóng vai trò ông chủ) sẽ gửi dữ liệu đến máy con (đóng vai trò nô lệ) bất kể máy con có cần hay không.</a:t>
            </a:r>
            <a:endParaRPr sz="2100">
              <a:solidFill>
                <a:schemeClr val="dk1"/>
              </a:solidFill>
              <a:latin typeface="Open Sans Medium"/>
              <a:ea typeface="Open Sans Medium"/>
              <a:cs typeface="Open Sans Medium"/>
              <a:sym typeface="Open Sans Medium"/>
            </a:endParaRPr>
          </a:p>
          <a:p>
            <a:pPr marL="0" lvl="0" indent="0" algn="l" rtl="0">
              <a:lnSpc>
                <a:spcPct val="115000"/>
              </a:lnSpc>
              <a:spcBef>
                <a:spcPts val="0"/>
              </a:spcBef>
              <a:spcAft>
                <a:spcPts val="0"/>
              </a:spcAft>
              <a:buNone/>
            </a:pPr>
            <a:endParaRPr sz="1700">
              <a:solidFill>
                <a:schemeClr val="dk1"/>
              </a:solidFill>
              <a:latin typeface="Open Sans"/>
              <a:ea typeface="Open Sans"/>
              <a:cs typeface="Open Sans"/>
              <a:sym typeface="Open Sans"/>
            </a:endParaRPr>
          </a:p>
        </p:txBody>
      </p:sp>
      <p:pic>
        <p:nvPicPr>
          <p:cNvPr id="516" name="Google Shape;516;g178e37ff3cd_0_44"/>
          <p:cNvPicPr preferRelativeResize="0"/>
          <p:nvPr/>
        </p:nvPicPr>
        <p:blipFill>
          <a:blip r:embed="rId3">
            <a:alphaModFix/>
          </a:blip>
          <a:stretch>
            <a:fillRect/>
          </a:stretch>
        </p:blipFill>
        <p:spPr>
          <a:xfrm>
            <a:off x="2040325" y="3133050"/>
            <a:ext cx="4860625" cy="19448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4"/>
          <p:cNvSpPr txBox="1">
            <a:spLocks noGrp="1"/>
          </p:cNvSpPr>
          <p:nvPr>
            <p:ph type="ctrTitle"/>
          </p:nvPr>
        </p:nvSpPr>
        <p:spPr>
          <a:xfrm>
            <a:off x="0" y="3022970"/>
            <a:ext cx="5057423" cy="192913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
              <a:buNone/>
            </a:pPr>
            <a:r>
              <a:rPr lang="en-US" sz="3800">
                <a:solidFill>
                  <a:schemeClr val="accent5"/>
                </a:solidFill>
              </a:rPr>
              <a:t>So sánh Client/server network với P2P </a:t>
            </a:r>
            <a:br>
              <a:rPr lang="en-US" sz="3800">
                <a:solidFill>
                  <a:schemeClr val="accent5"/>
                </a:solidFill>
              </a:rPr>
            </a:br>
            <a:r>
              <a:rPr lang="en-US" sz="3800">
                <a:solidFill>
                  <a:schemeClr val="accent5"/>
                </a:solidFill>
              </a:rPr>
              <a:t>(Peer to Peer)</a:t>
            </a:r>
            <a:endParaRPr sz="3800">
              <a:solidFill>
                <a:schemeClr val="accent5"/>
              </a:solidFill>
            </a:endParaRPr>
          </a:p>
        </p:txBody>
      </p:sp>
      <p:sp>
        <p:nvSpPr>
          <p:cNvPr id="214" name="Google Shape;214;p4"/>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36</a:t>
            </a:fld>
            <a:endParaRPr/>
          </a:p>
        </p:txBody>
      </p:sp>
      <p:sp>
        <p:nvSpPr>
          <p:cNvPr id="215" name="Google Shape;215;p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2000"/>
              <a:buFont typeface="Arial"/>
              <a:buNone/>
            </a:pPr>
            <a:r>
              <a:rPr lang="en-US" sz="12000" b="1">
                <a:solidFill>
                  <a:srgbClr val="3F5378"/>
                </a:solidFill>
                <a:latin typeface="Roboto Condensed"/>
                <a:ea typeface="Roboto Condensed"/>
                <a:cs typeface="Roboto Condensed"/>
                <a:sym typeface="Roboto Condensed"/>
              </a:rPr>
              <a:t>3</a:t>
            </a:r>
            <a:endParaRPr sz="3000" b="1" i="0" u="none" strike="noStrike" cap="none">
              <a:solidFill>
                <a:srgbClr val="3F5378"/>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142438762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0"/>
        <p:cNvGrpSpPr/>
        <p:nvPr/>
      </p:nvGrpSpPr>
      <p:grpSpPr>
        <a:xfrm>
          <a:off x="0" y="0"/>
          <a:ext cx="0" cy="0"/>
          <a:chOff x="0" y="0"/>
          <a:chExt cx="0" cy="0"/>
        </a:xfrm>
      </p:grpSpPr>
      <p:sp>
        <p:nvSpPr>
          <p:cNvPr id="521" name="Google Shape;521;p31"/>
          <p:cNvSpPr txBox="1">
            <a:spLocks noGrp="1"/>
          </p:cNvSpPr>
          <p:nvPr>
            <p:ph type="title"/>
          </p:nvPr>
        </p:nvSpPr>
        <p:spPr>
          <a:xfrm>
            <a:off x="806655" y="41543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500"/>
              <a:t>Điểm chung của P2P và Client-Server</a:t>
            </a:r>
            <a:endParaRPr sz="2500"/>
          </a:p>
        </p:txBody>
      </p:sp>
      <p:sp>
        <p:nvSpPr>
          <p:cNvPr id="522" name="Google Shape;522;p3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37</a:t>
            </a:fld>
            <a:endParaRPr/>
          </a:p>
        </p:txBody>
      </p:sp>
      <p:sp>
        <p:nvSpPr>
          <p:cNvPr id="523" name="Google Shape;523;p31"/>
          <p:cNvSpPr/>
          <p:nvPr/>
        </p:nvSpPr>
        <p:spPr>
          <a:xfrm>
            <a:off x="1136775" y="2969102"/>
            <a:ext cx="6216000" cy="1983000"/>
          </a:xfrm>
          <a:prstGeom prst="rect">
            <a:avLst/>
          </a:prstGeom>
          <a:noFill/>
          <a:ln w="28575" cap="flat" cmpd="sng">
            <a:solidFill>
              <a:srgbClr val="2D3C57"/>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3000"/>
              <a:buFont typeface="Arial"/>
              <a:buNone/>
            </a:pPr>
            <a:r>
              <a:rPr lang="en-US" sz="3000" i="0" u="none" strike="noStrike" cap="none">
                <a:solidFill>
                  <a:srgbClr val="F2F2F2"/>
                </a:solidFill>
                <a:latin typeface="Open Sans SemiBold"/>
                <a:ea typeface="Open Sans SemiBold"/>
                <a:cs typeface="Open Sans SemiBold"/>
                <a:sym typeface="Open Sans SemiBold"/>
              </a:rPr>
              <a:t>Cả hai hệ thống đều có một máy Client gửi đi yêu cầu đến Server và Server gửi trả thông tin về Client.</a:t>
            </a:r>
            <a:endParaRPr sz="3000" i="0" u="none" strike="noStrike" cap="none">
              <a:solidFill>
                <a:srgbClr val="F2F2F2"/>
              </a:solidFill>
              <a:latin typeface="Open Sans SemiBold"/>
              <a:ea typeface="Open Sans SemiBold"/>
              <a:cs typeface="Open Sans SemiBold"/>
              <a:sym typeface="Open Sans SemiBo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Shape 527"/>
        <p:cNvGrpSpPr/>
        <p:nvPr/>
      </p:nvGrpSpPr>
      <p:grpSpPr>
        <a:xfrm>
          <a:off x="0" y="0"/>
          <a:ext cx="0" cy="0"/>
          <a:chOff x="0" y="0"/>
          <a:chExt cx="0" cy="0"/>
        </a:xfrm>
      </p:grpSpPr>
      <p:sp>
        <p:nvSpPr>
          <p:cNvPr id="528" name="Google Shape;528;p32"/>
          <p:cNvSpPr txBox="1">
            <a:spLocks noGrp="1"/>
          </p:cNvSpPr>
          <p:nvPr>
            <p:ph type="body" idx="1"/>
          </p:nvPr>
        </p:nvSpPr>
        <p:spPr>
          <a:xfrm>
            <a:off x="416130" y="256558"/>
            <a:ext cx="3378300" cy="2724300"/>
          </a:xfrm>
          <a:prstGeom prst="rect">
            <a:avLst/>
          </a:prstGeom>
          <a:noFill/>
          <a:ln>
            <a:noFill/>
          </a:ln>
        </p:spPr>
        <p:txBody>
          <a:bodyPr spcFirstLastPara="1" wrap="square" lIns="91425" tIns="91425" rIns="91425" bIns="91425" anchor="t" anchorCtr="0">
            <a:noAutofit/>
          </a:bodyPr>
          <a:lstStyle/>
          <a:p>
            <a:pPr marL="457200" lvl="0" indent="-355600" algn="l" rtl="0">
              <a:lnSpc>
                <a:spcPct val="100000"/>
              </a:lnSpc>
              <a:spcBef>
                <a:spcPts val="600"/>
              </a:spcBef>
              <a:spcAft>
                <a:spcPts val="0"/>
              </a:spcAft>
              <a:buSzPts val="2000"/>
              <a:buChar char="▰"/>
            </a:pPr>
            <a:r>
              <a:rPr lang="en-US" sz="1800"/>
              <a:t>Client và server được phân biệt với nhau.</a:t>
            </a:r>
            <a:endParaRPr sz="1800"/>
          </a:p>
          <a:p>
            <a:pPr marL="457200" lvl="0" indent="-355600" algn="l" rtl="0">
              <a:lnSpc>
                <a:spcPct val="100000"/>
              </a:lnSpc>
              <a:spcBef>
                <a:spcPts val="600"/>
              </a:spcBef>
              <a:spcAft>
                <a:spcPts val="0"/>
              </a:spcAft>
              <a:buSzPts val="2000"/>
              <a:buChar char="▰"/>
            </a:pPr>
            <a:r>
              <a:rPr lang="en-US" sz="1800"/>
              <a:t>Mạng client-server tập trung vào chia sẻ dữ liệu.</a:t>
            </a:r>
            <a:endParaRPr sz="1800"/>
          </a:p>
          <a:p>
            <a:pPr marL="457200" lvl="0" indent="-355600" algn="l" rtl="0">
              <a:lnSpc>
                <a:spcPct val="100000"/>
              </a:lnSpc>
              <a:spcBef>
                <a:spcPts val="600"/>
              </a:spcBef>
              <a:spcAft>
                <a:spcPts val="0"/>
              </a:spcAft>
              <a:buSzPts val="2000"/>
              <a:buChar char="▰"/>
            </a:pPr>
            <a:r>
              <a:rPr lang="en-US" sz="1800"/>
              <a:t>Server phản hồi lại dịch vụ được request bởi client.</a:t>
            </a:r>
            <a:endParaRPr sz="1800"/>
          </a:p>
          <a:p>
            <a:pPr marL="457200" lvl="0" indent="-355600" algn="l" rtl="0">
              <a:lnSpc>
                <a:spcPct val="100000"/>
              </a:lnSpc>
              <a:spcBef>
                <a:spcPts val="600"/>
              </a:spcBef>
              <a:spcAft>
                <a:spcPts val="0"/>
              </a:spcAft>
              <a:buSzPts val="2000"/>
              <a:buChar char="▰"/>
            </a:pPr>
            <a:r>
              <a:rPr lang="en-US" sz="1800"/>
              <a:t>Chi phí đắt hơn</a:t>
            </a:r>
            <a:endParaRPr sz="1800"/>
          </a:p>
          <a:p>
            <a:pPr marL="457200" lvl="0" indent="-355600" algn="l" rtl="0">
              <a:lnSpc>
                <a:spcPct val="100000"/>
              </a:lnSpc>
              <a:spcBef>
                <a:spcPts val="600"/>
              </a:spcBef>
              <a:spcAft>
                <a:spcPts val="0"/>
              </a:spcAft>
              <a:buSzPts val="2000"/>
              <a:buChar char="▰"/>
            </a:pPr>
            <a:r>
              <a:rPr lang="en-US" sz="1800"/>
              <a:t>Ổn định hơn</a:t>
            </a:r>
            <a:endParaRPr sz="1800"/>
          </a:p>
          <a:p>
            <a:pPr marL="457200" lvl="0" indent="-355600" algn="l" rtl="0">
              <a:lnSpc>
                <a:spcPct val="100000"/>
              </a:lnSpc>
              <a:spcBef>
                <a:spcPts val="600"/>
              </a:spcBef>
              <a:spcAft>
                <a:spcPts val="0"/>
              </a:spcAft>
              <a:buSzPts val="2000"/>
              <a:buChar char="▰"/>
            </a:pPr>
            <a:r>
              <a:rPr lang="en-US" sz="1800"/>
              <a:t>Dùng cho cả các mạng nhỏ lẫn lớn.</a:t>
            </a:r>
            <a:endParaRPr sz="1800"/>
          </a:p>
        </p:txBody>
      </p:sp>
      <p:sp>
        <p:nvSpPr>
          <p:cNvPr id="529" name="Google Shape;529;p32"/>
          <p:cNvSpPr txBox="1">
            <a:spLocks noGrp="1"/>
          </p:cNvSpPr>
          <p:nvPr>
            <p:ph type="body" idx="2"/>
          </p:nvPr>
        </p:nvSpPr>
        <p:spPr>
          <a:xfrm>
            <a:off x="5512453" y="256558"/>
            <a:ext cx="3378300" cy="2724300"/>
          </a:xfrm>
          <a:prstGeom prst="rect">
            <a:avLst/>
          </a:prstGeom>
          <a:noFill/>
          <a:ln>
            <a:noFill/>
          </a:ln>
        </p:spPr>
        <p:txBody>
          <a:bodyPr spcFirstLastPara="1" wrap="square" lIns="91425" tIns="91425" rIns="91425" bIns="91425" anchor="t" anchorCtr="0">
            <a:noAutofit/>
          </a:bodyPr>
          <a:lstStyle/>
          <a:p>
            <a:pPr marL="457200" lvl="0" indent="-349250" algn="l" rtl="0">
              <a:lnSpc>
                <a:spcPct val="100000"/>
              </a:lnSpc>
              <a:spcBef>
                <a:spcPts val="600"/>
              </a:spcBef>
              <a:spcAft>
                <a:spcPts val="0"/>
              </a:spcAft>
              <a:buSzPts val="1900"/>
              <a:buChar char="▰"/>
            </a:pPr>
            <a:r>
              <a:rPr lang="en-US" sz="1700"/>
              <a:t>Client và server không được phân biệt với nhau.</a:t>
            </a:r>
            <a:endParaRPr sz="1700"/>
          </a:p>
          <a:p>
            <a:pPr marL="457200" lvl="0" indent="-349250" algn="l" rtl="0">
              <a:lnSpc>
                <a:spcPct val="100000"/>
              </a:lnSpc>
              <a:spcBef>
                <a:spcPts val="600"/>
              </a:spcBef>
              <a:spcAft>
                <a:spcPts val="0"/>
              </a:spcAft>
              <a:buSzPts val="1900"/>
              <a:buChar char="▰"/>
            </a:pPr>
            <a:r>
              <a:rPr lang="en-US" sz="1700"/>
              <a:t>Mạng P2P tập trung vào kết nối.</a:t>
            </a:r>
            <a:endParaRPr sz="1700"/>
          </a:p>
          <a:p>
            <a:pPr marL="457200" lvl="0" indent="-349250" algn="l" rtl="0">
              <a:lnSpc>
                <a:spcPct val="100000"/>
              </a:lnSpc>
              <a:spcBef>
                <a:spcPts val="600"/>
              </a:spcBef>
              <a:spcAft>
                <a:spcPts val="0"/>
              </a:spcAft>
              <a:buSzPts val="1900"/>
              <a:buChar char="▰"/>
            </a:pPr>
            <a:r>
              <a:rPr lang="en-US" sz="1700"/>
              <a:t>Mỗi peer trong mạng P2P có dữ liệu của riêng nó.</a:t>
            </a:r>
            <a:endParaRPr sz="1700"/>
          </a:p>
          <a:p>
            <a:pPr marL="457200" lvl="0" indent="-349250" algn="l" rtl="0">
              <a:lnSpc>
                <a:spcPct val="100000"/>
              </a:lnSpc>
              <a:spcBef>
                <a:spcPts val="600"/>
              </a:spcBef>
              <a:spcAft>
                <a:spcPts val="0"/>
              </a:spcAft>
              <a:buSzPts val="1900"/>
              <a:buChar char="▰"/>
            </a:pPr>
            <a:r>
              <a:rPr lang="en-US" sz="1700"/>
              <a:t>Mỗi node trong mạng P2P đều có thể request và phản hồi các dịch vụ,</a:t>
            </a:r>
            <a:endParaRPr sz="1700"/>
          </a:p>
          <a:p>
            <a:pPr marL="457200" lvl="0" indent="-349250" algn="l" rtl="0">
              <a:lnSpc>
                <a:spcPct val="100000"/>
              </a:lnSpc>
              <a:spcBef>
                <a:spcPts val="600"/>
              </a:spcBef>
              <a:spcAft>
                <a:spcPts val="0"/>
              </a:spcAft>
              <a:buSzPts val="1900"/>
              <a:buChar char="▰"/>
            </a:pPr>
            <a:r>
              <a:rPr lang="en-US" sz="1700"/>
              <a:t>Chi phí rẻ hơn.</a:t>
            </a:r>
            <a:endParaRPr sz="1700"/>
          </a:p>
          <a:p>
            <a:pPr marL="457200" lvl="0" indent="-349250" algn="l" rtl="0">
              <a:lnSpc>
                <a:spcPct val="100000"/>
              </a:lnSpc>
              <a:spcBef>
                <a:spcPts val="600"/>
              </a:spcBef>
              <a:spcAft>
                <a:spcPts val="0"/>
              </a:spcAft>
              <a:buSzPts val="1900"/>
              <a:buChar char="▰"/>
            </a:pPr>
            <a:r>
              <a:rPr lang="en-US" sz="1700"/>
              <a:t>Không ổn định bằng</a:t>
            </a:r>
            <a:endParaRPr sz="1700"/>
          </a:p>
          <a:p>
            <a:pPr marL="457200" lvl="0" indent="-349250" algn="l" rtl="0">
              <a:lnSpc>
                <a:spcPct val="100000"/>
              </a:lnSpc>
              <a:spcBef>
                <a:spcPts val="600"/>
              </a:spcBef>
              <a:spcAft>
                <a:spcPts val="0"/>
              </a:spcAft>
              <a:buSzPts val="1900"/>
              <a:buChar char="▰"/>
            </a:pPr>
            <a:r>
              <a:rPr lang="en-US" sz="1700"/>
              <a:t>Mạng P2P thường phù hợp cho các mạng nhỏ, với số lượng máy tính nhỏ hơn 10. </a:t>
            </a:r>
            <a:endParaRPr sz="1700"/>
          </a:p>
        </p:txBody>
      </p:sp>
      <p:sp>
        <p:nvSpPr>
          <p:cNvPr id="530" name="Google Shape;530;p32"/>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38</a:t>
            </a:fld>
            <a:endParaRPr/>
          </a:p>
        </p:txBody>
      </p:sp>
      <p:pic>
        <p:nvPicPr>
          <p:cNvPr id="531" name="Google Shape;531;p32" descr="istockphoto-1194709946-1024x1024-removebg-preview"/>
          <p:cNvPicPr preferRelativeResize="0"/>
          <p:nvPr/>
        </p:nvPicPr>
        <p:blipFill rotWithShape="1">
          <a:blip r:embed="rId3">
            <a:alphaModFix/>
          </a:blip>
          <a:srcRect/>
          <a:stretch/>
        </p:blipFill>
        <p:spPr>
          <a:xfrm>
            <a:off x="1555750" y="0"/>
            <a:ext cx="6031865" cy="5142865"/>
          </a:xfrm>
          <a:prstGeom prst="rect">
            <a:avLst/>
          </a:prstGeom>
          <a:noFill/>
          <a:ln>
            <a:noFill/>
          </a:ln>
        </p:spPr>
      </p:pic>
      <p:sp>
        <p:nvSpPr>
          <p:cNvPr id="532" name="Google Shape;532;p32"/>
          <p:cNvSpPr/>
          <p:nvPr/>
        </p:nvSpPr>
        <p:spPr>
          <a:xfrm rot="-2700000">
            <a:off x="3770630" y="3076575"/>
            <a:ext cx="6021070" cy="86042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US" sz="5000" i="0" u="none" strike="noStrike" cap="none">
                <a:solidFill>
                  <a:schemeClr val="dk1"/>
                </a:solidFill>
                <a:latin typeface="Open Sans Medium"/>
                <a:ea typeface="Open Sans Medium"/>
                <a:cs typeface="Open Sans Medium"/>
                <a:sym typeface="Open Sans Medium"/>
              </a:rPr>
              <a:t>Client-se</a:t>
            </a:r>
            <a:r>
              <a:rPr lang="en-US" sz="5000">
                <a:solidFill>
                  <a:schemeClr val="dk1"/>
                </a:solidFill>
                <a:latin typeface="Open Sans Medium"/>
                <a:ea typeface="Open Sans Medium"/>
                <a:cs typeface="Open Sans Medium"/>
                <a:sym typeface="Open Sans Medium"/>
              </a:rPr>
              <a:t>r</a:t>
            </a:r>
            <a:r>
              <a:rPr lang="en-US" sz="5000" i="0" u="none" strike="noStrike" cap="none">
                <a:solidFill>
                  <a:schemeClr val="dk1"/>
                </a:solidFill>
                <a:latin typeface="Open Sans Medium"/>
                <a:ea typeface="Open Sans Medium"/>
                <a:cs typeface="Open Sans Medium"/>
                <a:sym typeface="Open Sans Medium"/>
              </a:rPr>
              <a:t>ver</a:t>
            </a:r>
            <a:endParaRPr sz="5000" i="0" u="none" strike="noStrike" cap="none">
              <a:solidFill>
                <a:schemeClr val="dk1"/>
              </a:solidFill>
              <a:latin typeface="Open Sans Medium"/>
              <a:ea typeface="Open Sans Medium"/>
              <a:cs typeface="Open Sans Medium"/>
              <a:sym typeface="Open Sans Medium"/>
            </a:endParaRPr>
          </a:p>
        </p:txBody>
      </p:sp>
      <p:pic>
        <p:nvPicPr>
          <p:cNvPr id="533" name="Google Shape;533;p32"/>
          <p:cNvPicPr preferRelativeResize="0"/>
          <p:nvPr/>
        </p:nvPicPr>
        <p:blipFill rotWithShape="1">
          <a:blip r:embed="rId4">
            <a:alphaModFix/>
          </a:blip>
          <a:srcRect/>
          <a:stretch/>
        </p:blipFill>
        <p:spPr>
          <a:xfrm>
            <a:off x="5565140" y="103720"/>
            <a:ext cx="3578861" cy="1201420"/>
          </a:xfrm>
          <a:prstGeom prst="rect">
            <a:avLst/>
          </a:prstGeom>
          <a:noFill/>
          <a:ln>
            <a:noFill/>
          </a:ln>
        </p:spPr>
      </p:pic>
      <p:pic>
        <p:nvPicPr>
          <p:cNvPr id="534" name="Google Shape;534;p32" descr="Difference-Between-Peer-to-Peer-and-Client-Server-Network_Figure-2"/>
          <p:cNvPicPr preferRelativeResize="0"/>
          <p:nvPr/>
        </p:nvPicPr>
        <p:blipFill rotWithShape="1">
          <a:blip r:embed="rId5">
            <a:alphaModFix/>
          </a:blip>
          <a:srcRect/>
          <a:stretch/>
        </p:blipFill>
        <p:spPr>
          <a:xfrm>
            <a:off x="415925" y="2614930"/>
            <a:ext cx="2686050" cy="2273935"/>
          </a:xfrm>
          <a:prstGeom prst="rect">
            <a:avLst/>
          </a:prstGeom>
          <a:noFill/>
          <a:ln>
            <a:noFill/>
          </a:ln>
        </p:spPr>
      </p:pic>
      <p:sp>
        <p:nvSpPr>
          <p:cNvPr id="535" name="Google Shape;535;p32"/>
          <p:cNvSpPr/>
          <p:nvPr/>
        </p:nvSpPr>
        <p:spPr>
          <a:xfrm rot="-1920000">
            <a:off x="59055" y="172085"/>
            <a:ext cx="3841115" cy="19380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6000"/>
              <a:buFont typeface="Arial"/>
              <a:buNone/>
            </a:pPr>
            <a:r>
              <a:rPr lang="en-US" sz="6000" i="0" u="none" strike="noStrike" cap="none">
                <a:solidFill>
                  <a:srgbClr val="7F4C00"/>
                </a:solidFill>
                <a:latin typeface="Open Sans Medium"/>
                <a:ea typeface="Open Sans Medium"/>
                <a:cs typeface="Open Sans Medium"/>
                <a:sym typeface="Open Sans Medium"/>
              </a:rPr>
              <a:t>Peer to peer</a:t>
            </a:r>
            <a:endParaRPr sz="6000" i="0" u="none" strike="noStrike" cap="none">
              <a:solidFill>
                <a:srgbClr val="7F4C00"/>
              </a:solidFill>
              <a:latin typeface="Open Sans Medium"/>
              <a:ea typeface="Open Sans Medium"/>
              <a:cs typeface="Open Sans Medium"/>
              <a:sym typeface="Open Sans Medium"/>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35"/>
                                        </p:tgtEl>
                                      </p:cBhvr>
                                    </p:animEffect>
                                    <p:set>
                                      <p:cBhvr>
                                        <p:cTn id="7" dur="1" fill="hold">
                                          <p:stCondLst>
                                            <p:cond delay="500"/>
                                          </p:stCondLst>
                                        </p:cTn>
                                        <p:tgtEl>
                                          <p:spTgt spid="535"/>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534"/>
                                        </p:tgtEl>
                                      </p:cBhvr>
                                    </p:animEffect>
                                    <p:set>
                                      <p:cBhvr>
                                        <p:cTn id="10" dur="1" fill="hold">
                                          <p:stCondLst>
                                            <p:cond delay="500"/>
                                          </p:stCondLst>
                                        </p:cTn>
                                        <p:tgtEl>
                                          <p:spTgt spid="53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1822"/>
                                        <p:tgtEl>
                                          <p:spTgt spid="533"/>
                                        </p:tgtEl>
                                      </p:cBhvr>
                                    </p:animEffect>
                                    <p:set>
                                      <p:cBhvr>
                                        <p:cTn id="15" dur="1" fill="hold">
                                          <p:stCondLst>
                                            <p:cond delay="1822"/>
                                          </p:stCondLst>
                                        </p:cTn>
                                        <p:tgtEl>
                                          <p:spTgt spid="533"/>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1822"/>
                                        <p:tgtEl>
                                          <p:spTgt spid="532"/>
                                        </p:tgtEl>
                                      </p:cBhvr>
                                    </p:animEffect>
                                    <p:set>
                                      <p:cBhvr>
                                        <p:cTn id="18" dur="1" fill="hold">
                                          <p:stCondLst>
                                            <p:cond delay="1822"/>
                                          </p:stCondLst>
                                        </p:cTn>
                                        <p:tgtEl>
                                          <p:spTgt spid="532"/>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528">
                                            <p:txEl>
                                              <p:pRg st="0" end="0"/>
                                            </p:txEl>
                                          </p:spTgt>
                                        </p:tgtEl>
                                        <p:attrNameLst>
                                          <p:attrName>style.visibility</p:attrName>
                                        </p:attrNameLst>
                                      </p:cBhvr>
                                      <p:to>
                                        <p:strVal val="visible"/>
                                      </p:to>
                                    </p:set>
                                    <p:animEffect transition="in" filter="fade">
                                      <p:cBhvr>
                                        <p:cTn id="23" dur="5000"/>
                                        <p:tgtEl>
                                          <p:spTgt spid="528">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28">
                                            <p:txEl>
                                              <p:pRg st="1" end="1"/>
                                            </p:txEl>
                                          </p:spTgt>
                                        </p:tgtEl>
                                        <p:attrNameLst>
                                          <p:attrName>style.visibility</p:attrName>
                                        </p:attrNameLst>
                                      </p:cBhvr>
                                      <p:to>
                                        <p:strVal val="visible"/>
                                      </p:to>
                                    </p:set>
                                    <p:animEffect transition="in" filter="fade">
                                      <p:cBhvr>
                                        <p:cTn id="28" dur="5000"/>
                                        <p:tgtEl>
                                          <p:spTgt spid="528">
                                            <p:txEl>
                                              <p:pRg st="1" end="1"/>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28">
                                            <p:txEl>
                                              <p:pRg st="2" end="2"/>
                                            </p:txEl>
                                          </p:spTgt>
                                        </p:tgtEl>
                                        <p:attrNameLst>
                                          <p:attrName>style.visibility</p:attrName>
                                        </p:attrNameLst>
                                      </p:cBhvr>
                                      <p:to>
                                        <p:strVal val="visible"/>
                                      </p:to>
                                    </p:set>
                                    <p:animEffect transition="in" filter="fade">
                                      <p:cBhvr>
                                        <p:cTn id="33" dur="5000"/>
                                        <p:tgtEl>
                                          <p:spTgt spid="528">
                                            <p:txEl>
                                              <p:pRg st="2" end="2"/>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528">
                                            <p:txEl>
                                              <p:pRg st="3" end="3"/>
                                            </p:txEl>
                                          </p:spTgt>
                                        </p:tgtEl>
                                        <p:attrNameLst>
                                          <p:attrName>style.visibility</p:attrName>
                                        </p:attrNameLst>
                                      </p:cBhvr>
                                      <p:to>
                                        <p:strVal val="visible"/>
                                      </p:to>
                                    </p:set>
                                    <p:animEffect transition="in" filter="fade">
                                      <p:cBhvr>
                                        <p:cTn id="38" dur="5000"/>
                                        <p:tgtEl>
                                          <p:spTgt spid="528">
                                            <p:txEl>
                                              <p:pRg st="3" end="3"/>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528">
                                            <p:txEl>
                                              <p:pRg st="4" end="4"/>
                                            </p:txEl>
                                          </p:spTgt>
                                        </p:tgtEl>
                                        <p:attrNameLst>
                                          <p:attrName>style.visibility</p:attrName>
                                        </p:attrNameLst>
                                      </p:cBhvr>
                                      <p:to>
                                        <p:strVal val="visible"/>
                                      </p:to>
                                    </p:set>
                                    <p:animEffect transition="in" filter="fade">
                                      <p:cBhvr>
                                        <p:cTn id="43" dur="5000"/>
                                        <p:tgtEl>
                                          <p:spTgt spid="528">
                                            <p:txEl>
                                              <p:pRg st="4" end="4"/>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528">
                                            <p:txEl>
                                              <p:pRg st="5" end="5"/>
                                            </p:txEl>
                                          </p:spTgt>
                                        </p:tgtEl>
                                        <p:attrNameLst>
                                          <p:attrName>style.visibility</p:attrName>
                                        </p:attrNameLst>
                                      </p:cBhvr>
                                      <p:to>
                                        <p:strVal val="visible"/>
                                      </p:to>
                                    </p:set>
                                    <p:animEffect transition="in" filter="fade">
                                      <p:cBhvr>
                                        <p:cTn id="48" dur="5000"/>
                                        <p:tgtEl>
                                          <p:spTgt spid="528">
                                            <p:txEl>
                                              <p:pRg st="5" end="5"/>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529">
                                            <p:txEl>
                                              <p:pRg st="0" end="0"/>
                                            </p:txEl>
                                          </p:spTgt>
                                        </p:tgtEl>
                                        <p:attrNameLst>
                                          <p:attrName>style.visibility</p:attrName>
                                        </p:attrNameLst>
                                      </p:cBhvr>
                                      <p:to>
                                        <p:strVal val="visible"/>
                                      </p:to>
                                    </p:set>
                                    <p:animEffect transition="in" filter="fade">
                                      <p:cBhvr>
                                        <p:cTn id="53" dur="5000"/>
                                        <p:tgtEl>
                                          <p:spTgt spid="529">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529">
                                            <p:txEl>
                                              <p:pRg st="1" end="1"/>
                                            </p:txEl>
                                          </p:spTgt>
                                        </p:tgtEl>
                                        <p:attrNameLst>
                                          <p:attrName>style.visibility</p:attrName>
                                        </p:attrNameLst>
                                      </p:cBhvr>
                                      <p:to>
                                        <p:strVal val="visible"/>
                                      </p:to>
                                    </p:set>
                                    <p:animEffect transition="in" filter="fade">
                                      <p:cBhvr>
                                        <p:cTn id="58" dur="5000"/>
                                        <p:tgtEl>
                                          <p:spTgt spid="529">
                                            <p:txEl>
                                              <p:pRg st="1" end="1"/>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529">
                                            <p:txEl>
                                              <p:pRg st="2" end="2"/>
                                            </p:txEl>
                                          </p:spTgt>
                                        </p:tgtEl>
                                        <p:attrNameLst>
                                          <p:attrName>style.visibility</p:attrName>
                                        </p:attrNameLst>
                                      </p:cBhvr>
                                      <p:to>
                                        <p:strVal val="visible"/>
                                      </p:to>
                                    </p:set>
                                    <p:animEffect transition="in" filter="fade">
                                      <p:cBhvr>
                                        <p:cTn id="63" dur="5000"/>
                                        <p:tgtEl>
                                          <p:spTgt spid="529">
                                            <p:txEl>
                                              <p:pRg st="2" end="2"/>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529">
                                            <p:txEl>
                                              <p:pRg st="3" end="3"/>
                                            </p:txEl>
                                          </p:spTgt>
                                        </p:tgtEl>
                                        <p:attrNameLst>
                                          <p:attrName>style.visibility</p:attrName>
                                        </p:attrNameLst>
                                      </p:cBhvr>
                                      <p:to>
                                        <p:strVal val="visible"/>
                                      </p:to>
                                    </p:set>
                                    <p:animEffect transition="in" filter="fade">
                                      <p:cBhvr>
                                        <p:cTn id="68" dur="5000"/>
                                        <p:tgtEl>
                                          <p:spTgt spid="529">
                                            <p:txEl>
                                              <p:pRg st="3" end="3"/>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529">
                                            <p:txEl>
                                              <p:pRg st="4" end="4"/>
                                            </p:txEl>
                                          </p:spTgt>
                                        </p:tgtEl>
                                        <p:attrNameLst>
                                          <p:attrName>style.visibility</p:attrName>
                                        </p:attrNameLst>
                                      </p:cBhvr>
                                      <p:to>
                                        <p:strVal val="visible"/>
                                      </p:to>
                                    </p:set>
                                    <p:animEffect transition="in" filter="fade">
                                      <p:cBhvr>
                                        <p:cTn id="73" dur="5000"/>
                                        <p:tgtEl>
                                          <p:spTgt spid="529">
                                            <p:txEl>
                                              <p:pRg st="4" end="4"/>
                                            </p:txEl>
                                          </p:spTgt>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529">
                                            <p:txEl>
                                              <p:pRg st="5" end="5"/>
                                            </p:txEl>
                                          </p:spTgt>
                                        </p:tgtEl>
                                        <p:attrNameLst>
                                          <p:attrName>style.visibility</p:attrName>
                                        </p:attrNameLst>
                                      </p:cBhvr>
                                      <p:to>
                                        <p:strVal val="visible"/>
                                      </p:to>
                                    </p:set>
                                    <p:animEffect transition="in" filter="fade">
                                      <p:cBhvr>
                                        <p:cTn id="78" dur="5000"/>
                                        <p:tgtEl>
                                          <p:spTgt spid="529">
                                            <p:txEl>
                                              <p:pRg st="5" end="5"/>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529">
                                            <p:txEl>
                                              <p:pRg st="6" end="6"/>
                                            </p:txEl>
                                          </p:spTgt>
                                        </p:tgtEl>
                                        <p:attrNameLst>
                                          <p:attrName>style.visibility</p:attrName>
                                        </p:attrNameLst>
                                      </p:cBhvr>
                                      <p:to>
                                        <p:strVal val="visible"/>
                                      </p:to>
                                    </p:set>
                                    <p:animEffect transition="in" filter="fade">
                                      <p:cBhvr>
                                        <p:cTn id="83" dur="5000"/>
                                        <p:tgtEl>
                                          <p:spTgt spid="52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33"/>
          <p:cNvSpPr txBox="1">
            <a:spLocks noGrp="1"/>
          </p:cNvSpPr>
          <p:nvPr>
            <p:ph type="title"/>
          </p:nvPr>
        </p:nvSpPr>
        <p:spPr>
          <a:xfrm>
            <a:off x="814275" y="381145"/>
            <a:ext cx="5492400" cy="766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500">
                <a:latin typeface="Arial"/>
                <a:ea typeface="Arial"/>
                <a:cs typeface="Arial"/>
                <a:sym typeface="Arial"/>
              </a:rPr>
              <a:t> </a:t>
            </a:r>
            <a:r>
              <a:rPr lang="en-US" sz="2500">
                <a:solidFill>
                  <a:srgbClr val="FF0000"/>
                </a:solidFill>
              </a:rPr>
              <a:t>❤</a:t>
            </a:r>
            <a:r>
              <a:rPr lang="en-US" sz="2500">
                <a:latin typeface="Arial"/>
                <a:ea typeface="Arial"/>
                <a:cs typeface="Arial"/>
                <a:sym typeface="Arial"/>
              </a:rPr>
              <a:t> Lời cảm ơn!!</a:t>
            </a:r>
            <a:endParaRPr sz="2500">
              <a:latin typeface="Arial"/>
              <a:ea typeface="Arial"/>
              <a:cs typeface="Arial"/>
              <a:sym typeface="Arial"/>
            </a:endParaRPr>
          </a:p>
        </p:txBody>
      </p:sp>
      <p:sp>
        <p:nvSpPr>
          <p:cNvPr id="541" name="Google Shape;541;p33"/>
          <p:cNvSpPr txBox="1">
            <a:spLocks noGrp="1"/>
          </p:cNvSpPr>
          <p:nvPr>
            <p:ph type="body" idx="1"/>
          </p:nvPr>
        </p:nvSpPr>
        <p:spPr>
          <a:xfrm>
            <a:off x="327025" y="1490979"/>
            <a:ext cx="7526020" cy="3351953"/>
          </a:xfrm>
          <a:prstGeom prst="rect">
            <a:avLst/>
          </a:prstGeom>
          <a:noFill/>
          <a:ln>
            <a:noFill/>
          </a:ln>
        </p:spPr>
        <p:txBody>
          <a:bodyPr spcFirstLastPara="1" wrap="square" lIns="91425" tIns="91425" rIns="91425" bIns="91425" anchor="ctr" anchorCtr="0">
            <a:noAutofit/>
          </a:bodyPr>
          <a:lstStyle/>
          <a:p>
            <a:pPr marL="76200" lvl="0" indent="0" algn="l" rtl="0">
              <a:lnSpc>
                <a:spcPct val="100000"/>
              </a:lnSpc>
              <a:spcBef>
                <a:spcPts val="600"/>
              </a:spcBef>
              <a:spcAft>
                <a:spcPts val="0"/>
              </a:spcAft>
              <a:buSzPts val="2400"/>
              <a:buNone/>
            </a:pPr>
            <a:r>
              <a:rPr lang="en-US" sz="2000">
                <a:latin typeface="Times New Roman"/>
                <a:ea typeface="Times New Roman"/>
                <a:cs typeface="Times New Roman"/>
                <a:sym typeface="Times New Roman"/>
              </a:rPr>
              <a:t>Vậy là chúng ta đã cùng nhau tìm hiểu về </a:t>
            </a:r>
            <a:r>
              <a:rPr lang="vi-VN" sz="2000">
                <a:latin typeface="Times New Roman"/>
                <a:ea typeface="Times New Roman"/>
                <a:cs typeface="Times New Roman"/>
                <a:sym typeface="Times New Roman"/>
              </a:rPr>
              <a:t>mô hình</a:t>
            </a:r>
            <a:r>
              <a:rPr lang="en-US" sz="2000">
                <a:latin typeface="Times New Roman"/>
                <a:ea typeface="Times New Roman"/>
                <a:cs typeface="Times New Roman"/>
                <a:sym typeface="Times New Roman"/>
              </a:rPr>
              <a:t> mạng ngang hàng </a:t>
            </a:r>
            <a:r>
              <a:rPr lang="en-US" sz="2000" b="1">
                <a:solidFill>
                  <a:schemeClr val="accent5"/>
                </a:solidFill>
                <a:latin typeface="Times New Roman"/>
                <a:ea typeface="Times New Roman"/>
                <a:cs typeface="Times New Roman"/>
                <a:sym typeface="Times New Roman"/>
              </a:rPr>
              <a:t>Peer To Peer ( P2P )</a:t>
            </a:r>
            <a:r>
              <a:rPr lang="en-US" sz="2000">
                <a:latin typeface="Times New Roman"/>
                <a:ea typeface="Times New Roman"/>
                <a:cs typeface="Times New Roman"/>
                <a:sym typeface="Times New Roman"/>
              </a:rPr>
              <a:t> và </a:t>
            </a:r>
            <a:r>
              <a:rPr lang="vi-VN" sz="2000">
                <a:latin typeface="Times New Roman"/>
                <a:ea typeface="Times New Roman"/>
                <a:cs typeface="Times New Roman"/>
                <a:sym typeface="Times New Roman"/>
              </a:rPr>
              <a:t>mô hình</a:t>
            </a:r>
            <a:r>
              <a:rPr lang="en-US" sz="2000">
                <a:latin typeface="Times New Roman"/>
                <a:ea typeface="Times New Roman"/>
                <a:cs typeface="Times New Roman"/>
                <a:sym typeface="Times New Roman"/>
              </a:rPr>
              <a:t> mạng </a:t>
            </a:r>
            <a:r>
              <a:rPr lang="en-US" sz="2000" b="1">
                <a:solidFill>
                  <a:schemeClr val="accent5"/>
                </a:solidFill>
                <a:latin typeface="Times New Roman"/>
                <a:ea typeface="Times New Roman"/>
                <a:cs typeface="Times New Roman"/>
                <a:sym typeface="Times New Roman"/>
              </a:rPr>
              <a:t>Client-Server</a:t>
            </a:r>
            <a:r>
              <a:rPr lang="en-US" sz="2000">
                <a:latin typeface="Times New Roman"/>
                <a:ea typeface="Times New Roman"/>
                <a:cs typeface="Times New Roman"/>
                <a:sym typeface="Times New Roman"/>
              </a:rPr>
              <a:t>, so sánh sự giống và khác nhau </a:t>
            </a:r>
            <a:r>
              <a:rPr lang="vi-VN" sz="2000">
                <a:latin typeface="Times New Roman"/>
                <a:ea typeface="Times New Roman"/>
                <a:cs typeface="Times New Roman"/>
                <a:sym typeface="Times New Roman"/>
              </a:rPr>
              <a:t>giữa hai loại mô hình mạng này</a:t>
            </a:r>
            <a:r>
              <a:rPr lang="en-US" sz="2000">
                <a:latin typeface="Times New Roman"/>
                <a:ea typeface="Times New Roman"/>
                <a:cs typeface="Times New Roman"/>
                <a:sym typeface="Times New Roman"/>
              </a:rPr>
              <a:t>.</a:t>
            </a:r>
            <a:endParaRPr sz="2000">
              <a:latin typeface="Times New Roman"/>
              <a:ea typeface="Times New Roman"/>
              <a:cs typeface="Times New Roman"/>
              <a:sym typeface="Times New Roman"/>
            </a:endParaRPr>
          </a:p>
          <a:p>
            <a:pPr marL="76200" lvl="0" indent="0" algn="l" rtl="0">
              <a:lnSpc>
                <a:spcPct val="100000"/>
              </a:lnSpc>
              <a:spcBef>
                <a:spcPts val="600"/>
              </a:spcBef>
              <a:spcAft>
                <a:spcPts val="0"/>
              </a:spcAft>
              <a:buSzPts val="2400"/>
              <a:buNone/>
            </a:pPr>
            <a:r>
              <a:rPr lang="en-US" sz="2000">
                <a:latin typeface="Times New Roman"/>
                <a:ea typeface="Times New Roman"/>
                <a:cs typeface="Times New Roman"/>
                <a:sym typeface="Times New Roman"/>
              </a:rPr>
              <a:t>Nhìn chung các công việc chúng em đã cơ bản hoàn thành, tuy nhiên sẽ còn nhiều thiếu sót, đa phần là quá trình tự học.Vì thế mong Thầy đánh giá và đưa ra những ý kiến đóng góp để chúng em khắc phục và sửa chữa. Bên cạnh trình độ chuyên môn cũng cần có những kỹ năng mềm như kỹ năng giao tiếp, làm việc nhóm cũng hết sức quan trọng. </a:t>
            </a:r>
            <a:endParaRPr sz="2000">
              <a:latin typeface="Times New Roman"/>
              <a:ea typeface="Times New Roman"/>
              <a:cs typeface="Times New Roman"/>
              <a:sym typeface="Times New Roman"/>
            </a:endParaRPr>
          </a:p>
          <a:p>
            <a:pPr marL="76200" lvl="0" indent="0" algn="l" rtl="0">
              <a:lnSpc>
                <a:spcPct val="100000"/>
              </a:lnSpc>
              <a:spcBef>
                <a:spcPts val="600"/>
              </a:spcBef>
              <a:spcAft>
                <a:spcPts val="0"/>
              </a:spcAft>
              <a:buSzPts val="2400"/>
              <a:buNone/>
            </a:pPr>
            <a:r>
              <a:rPr lang="en-US" sz="2000">
                <a:latin typeface="Times New Roman"/>
                <a:ea typeface="Times New Roman"/>
                <a:cs typeface="Times New Roman"/>
                <a:sym typeface="Times New Roman"/>
              </a:rPr>
              <a:t>Nhóm xin cảm ơn các bạn cùng thầy đã theo dõi buổi thuyết trình của nhóm</a:t>
            </a:r>
            <a:r>
              <a:rPr lang="en-US" sz="2000">
                <a:solidFill>
                  <a:srgbClr val="FF0000"/>
                </a:solidFill>
                <a:latin typeface="Times New Roman"/>
                <a:ea typeface="Times New Roman"/>
                <a:cs typeface="Times New Roman"/>
                <a:sym typeface="Times New Roman"/>
              </a:rPr>
              <a:t>♥</a:t>
            </a:r>
            <a:endParaRPr sz="2000">
              <a:solidFill>
                <a:srgbClr val="FF0000"/>
              </a:solidFill>
              <a:latin typeface="Times New Roman"/>
              <a:ea typeface="Times New Roman"/>
              <a:cs typeface="Times New Roman"/>
              <a:sym typeface="Times New Roman"/>
            </a:endParaRPr>
          </a:p>
        </p:txBody>
      </p:sp>
      <p:sp>
        <p:nvSpPr>
          <p:cNvPr id="542" name="Google Shape;542;p33"/>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39</a:t>
            </a:fl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5D6A3-1806-3297-CB0F-6FC394B2AB8D}"/>
              </a:ext>
            </a:extLst>
          </p:cNvPr>
          <p:cNvSpPr>
            <a:spLocks noGrp="1"/>
          </p:cNvSpPr>
          <p:nvPr>
            <p:ph type="title"/>
          </p:nvPr>
        </p:nvSpPr>
        <p:spPr>
          <a:xfrm>
            <a:off x="814275" y="426865"/>
            <a:ext cx="5258400" cy="766200"/>
          </a:xfrm>
        </p:spPr>
        <p:txBody>
          <a:bodyPr/>
          <a:lstStyle/>
          <a:p>
            <a:r>
              <a:rPr lang="vi-VN"/>
              <a:t>Mục lục</a:t>
            </a:r>
          </a:p>
        </p:txBody>
      </p:sp>
      <p:sp>
        <p:nvSpPr>
          <p:cNvPr id="3" name="Slide Number Placeholder 2">
            <a:extLst>
              <a:ext uri="{FF2B5EF4-FFF2-40B4-BE49-F238E27FC236}">
                <a16:creationId xmlns:a16="http://schemas.microsoft.com/office/drawing/2014/main" id="{C4E32DCD-9F1D-BC2E-9D34-5C1C0E3F6BB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grpSp>
        <p:nvGrpSpPr>
          <p:cNvPr id="4" name="Google Shape;194;p12">
            <a:extLst>
              <a:ext uri="{FF2B5EF4-FFF2-40B4-BE49-F238E27FC236}">
                <a16:creationId xmlns:a16="http://schemas.microsoft.com/office/drawing/2014/main" id="{816A8BA8-8DBB-05AF-8E5F-B850552D2AE8}"/>
              </a:ext>
            </a:extLst>
          </p:cNvPr>
          <p:cNvGrpSpPr/>
          <p:nvPr/>
        </p:nvGrpSpPr>
        <p:grpSpPr>
          <a:xfrm>
            <a:off x="293683" y="574116"/>
            <a:ext cx="309041" cy="403123"/>
            <a:chOff x="590250" y="244200"/>
            <a:chExt cx="407975" cy="532175"/>
          </a:xfrm>
        </p:grpSpPr>
        <p:sp>
          <p:nvSpPr>
            <p:cNvPr id="5" name="Google Shape;195;p12">
              <a:extLst>
                <a:ext uri="{FF2B5EF4-FFF2-40B4-BE49-F238E27FC236}">
                  <a16:creationId xmlns:a16="http://schemas.microsoft.com/office/drawing/2014/main" id="{0CF7DED9-56C1-EBB0-053E-0B657A5C03AC}"/>
                </a:ext>
              </a:extLst>
            </p:cNvPr>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6;p12">
              <a:extLst>
                <a:ext uri="{FF2B5EF4-FFF2-40B4-BE49-F238E27FC236}">
                  <a16:creationId xmlns:a16="http://schemas.microsoft.com/office/drawing/2014/main" id="{3D787916-2EDA-5328-7CD4-65B1266A2BBE}"/>
                </a:ext>
              </a:extLst>
            </p:cNvPr>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7;p12">
              <a:extLst>
                <a:ext uri="{FF2B5EF4-FFF2-40B4-BE49-F238E27FC236}">
                  <a16:creationId xmlns:a16="http://schemas.microsoft.com/office/drawing/2014/main" id="{CDE1DDCA-9982-033F-25E3-AEB8C934808C}"/>
                </a:ext>
              </a:extLst>
            </p:cNvPr>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8;p12">
              <a:extLst>
                <a:ext uri="{FF2B5EF4-FFF2-40B4-BE49-F238E27FC236}">
                  <a16:creationId xmlns:a16="http://schemas.microsoft.com/office/drawing/2014/main" id="{3EC8E7C0-4A72-1613-495D-512D22B2A6F7}"/>
                </a:ext>
              </a:extLst>
            </p:cNvPr>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9;p12">
              <a:extLst>
                <a:ext uri="{FF2B5EF4-FFF2-40B4-BE49-F238E27FC236}">
                  <a16:creationId xmlns:a16="http://schemas.microsoft.com/office/drawing/2014/main" id="{C8165012-A6C8-7438-F548-4EC23629785C}"/>
                </a:ext>
              </a:extLst>
            </p:cNvPr>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00;p12">
              <a:extLst>
                <a:ext uri="{FF2B5EF4-FFF2-40B4-BE49-F238E27FC236}">
                  <a16:creationId xmlns:a16="http://schemas.microsoft.com/office/drawing/2014/main" id="{6BB2C75E-39BE-46B8-3D66-C3EBE6D8B84F}"/>
                </a:ext>
              </a:extLst>
            </p:cNvPr>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1;p12">
              <a:extLst>
                <a:ext uri="{FF2B5EF4-FFF2-40B4-BE49-F238E27FC236}">
                  <a16:creationId xmlns:a16="http://schemas.microsoft.com/office/drawing/2014/main" id="{6991DEB1-F645-9025-9E01-81D66F216E56}"/>
                </a:ext>
              </a:extLst>
            </p:cNvPr>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02;p12">
              <a:extLst>
                <a:ext uri="{FF2B5EF4-FFF2-40B4-BE49-F238E27FC236}">
                  <a16:creationId xmlns:a16="http://schemas.microsoft.com/office/drawing/2014/main" id="{7C0A8630-BD0A-23A0-734B-751A358D1E47}"/>
                </a:ext>
              </a:extLst>
            </p:cNvPr>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03;p12">
              <a:extLst>
                <a:ext uri="{FF2B5EF4-FFF2-40B4-BE49-F238E27FC236}">
                  <a16:creationId xmlns:a16="http://schemas.microsoft.com/office/drawing/2014/main" id="{2962ED1C-900B-DA44-FC71-E8BD55C43267}"/>
                </a:ext>
              </a:extLst>
            </p:cNvPr>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04;p12">
              <a:extLst>
                <a:ext uri="{FF2B5EF4-FFF2-40B4-BE49-F238E27FC236}">
                  <a16:creationId xmlns:a16="http://schemas.microsoft.com/office/drawing/2014/main" id="{F1053268-D106-25D9-374A-88725EA3F78A}"/>
                </a:ext>
              </a:extLst>
            </p:cNvPr>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05;p12">
              <a:extLst>
                <a:ext uri="{FF2B5EF4-FFF2-40B4-BE49-F238E27FC236}">
                  <a16:creationId xmlns:a16="http://schemas.microsoft.com/office/drawing/2014/main" id="{0745CDA7-3DD9-CD81-0801-1507C92D6931}"/>
                </a:ext>
              </a:extLst>
            </p:cNvPr>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06;p12">
              <a:extLst>
                <a:ext uri="{FF2B5EF4-FFF2-40B4-BE49-F238E27FC236}">
                  <a16:creationId xmlns:a16="http://schemas.microsoft.com/office/drawing/2014/main" id="{8790C6E8-62C8-BCE1-0A18-F49892428F77}"/>
                </a:ext>
              </a:extLst>
            </p:cNvPr>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07;p12">
              <a:extLst>
                <a:ext uri="{FF2B5EF4-FFF2-40B4-BE49-F238E27FC236}">
                  <a16:creationId xmlns:a16="http://schemas.microsoft.com/office/drawing/2014/main" id="{E89839F9-98DD-D0DE-1AC2-52BE44900D7B}"/>
                </a:ext>
              </a:extLst>
            </p:cNvPr>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8;p12">
              <a:extLst>
                <a:ext uri="{FF2B5EF4-FFF2-40B4-BE49-F238E27FC236}">
                  <a16:creationId xmlns:a16="http://schemas.microsoft.com/office/drawing/2014/main" id="{60715B9A-D332-690C-9268-CFA6F2ECCBB5}"/>
                </a:ext>
              </a:extLst>
            </p:cNvPr>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42;p41">
            <a:extLst>
              <a:ext uri="{FF2B5EF4-FFF2-40B4-BE49-F238E27FC236}">
                <a16:creationId xmlns:a16="http://schemas.microsoft.com/office/drawing/2014/main" id="{D5B91249-1DF8-308A-4F45-4BC07204C96E}"/>
              </a:ext>
            </a:extLst>
          </p:cNvPr>
          <p:cNvGrpSpPr/>
          <p:nvPr/>
        </p:nvGrpSpPr>
        <p:grpSpPr>
          <a:xfrm>
            <a:off x="875056" y="1779630"/>
            <a:ext cx="576085" cy="511680"/>
            <a:chOff x="2594050" y="1631825"/>
            <a:chExt cx="439625" cy="439625"/>
          </a:xfrm>
        </p:grpSpPr>
        <p:sp>
          <p:nvSpPr>
            <p:cNvPr id="20" name="Google Shape;43;p41">
              <a:extLst>
                <a:ext uri="{FF2B5EF4-FFF2-40B4-BE49-F238E27FC236}">
                  <a16:creationId xmlns:a16="http://schemas.microsoft.com/office/drawing/2014/main" id="{4DD22B7E-846C-AAD4-EA0D-9041FAA70458}"/>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44;p41">
              <a:extLst>
                <a:ext uri="{FF2B5EF4-FFF2-40B4-BE49-F238E27FC236}">
                  <a16:creationId xmlns:a16="http://schemas.microsoft.com/office/drawing/2014/main" id="{69862F3A-84D3-FDA0-7EDD-07FDDBEB312D}"/>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45;p41">
              <a:extLst>
                <a:ext uri="{FF2B5EF4-FFF2-40B4-BE49-F238E27FC236}">
                  <a16:creationId xmlns:a16="http://schemas.microsoft.com/office/drawing/2014/main" id="{A4FFBB28-1A41-648D-1593-3C3A1336D156}"/>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46;p41">
              <a:extLst>
                <a:ext uri="{FF2B5EF4-FFF2-40B4-BE49-F238E27FC236}">
                  <a16:creationId xmlns:a16="http://schemas.microsoft.com/office/drawing/2014/main" id="{58BAB95C-D40D-1165-281A-6AE21336F1AB}"/>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 name="Google Shape;47;p41">
            <a:extLst>
              <a:ext uri="{FF2B5EF4-FFF2-40B4-BE49-F238E27FC236}">
                <a16:creationId xmlns:a16="http://schemas.microsoft.com/office/drawing/2014/main" id="{A597B58D-372B-3117-31A6-EAA94F6E81FE}"/>
              </a:ext>
            </a:extLst>
          </p:cNvPr>
          <p:cNvSpPr txBox="1"/>
          <p:nvPr/>
        </p:nvSpPr>
        <p:spPr>
          <a:xfrm>
            <a:off x="1646855" y="1711607"/>
            <a:ext cx="5027802" cy="64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VN" sz="3000" b="1">
                <a:solidFill>
                  <a:srgbClr val="001E3A"/>
                </a:solidFill>
                <a:latin typeface="Roboto Condensed" panose="02000000000000000000" pitchFamily="2" charset="0"/>
                <a:ea typeface="Roboto Condensed" panose="02000000000000000000" pitchFamily="2" charset="0"/>
                <a:cs typeface="Open Sans Medium" panose="020B0604020202020204" charset="0"/>
                <a:sym typeface="Fuzzy Bubbles"/>
              </a:rPr>
              <a:t>Mô hình mạng ngang – P2P </a:t>
            </a:r>
            <a:endParaRPr sz="3000" b="1">
              <a:solidFill>
                <a:srgbClr val="001E3A"/>
              </a:solidFill>
              <a:latin typeface="Roboto Condensed" panose="02000000000000000000" pitchFamily="2" charset="0"/>
              <a:ea typeface="Roboto Condensed" panose="02000000000000000000" pitchFamily="2" charset="0"/>
              <a:cs typeface="Open Sans Medium" panose="020B0604020202020204" charset="0"/>
              <a:sym typeface="Fuzzy Bubbles"/>
            </a:endParaRPr>
          </a:p>
        </p:txBody>
      </p:sp>
      <p:grpSp>
        <p:nvGrpSpPr>
          <p:cNvPr id="25" name="Google Shape;42;p41">
            <a:extLst>
              <a:ext uri="{FF2B5EF4-FFF2-40B4-BE49-F238E27FC236}">
                <a16:creationId xmlns:a16="http://schemas.microsoft.com/office/drawing/2014/main" id="{5E0284FB-D8E0-1640-5AE2-8A06E4DD3521}"/>
              </a:ext>
            </a:extLst>
          </p:cNvPr>
          <p:cNvGrpSpPr/>
          <p:nvPr/>
        </p:nvGrpSpPr>
        <p:grpSpPr>
          <a:xfrm>
            <a:off x="814275" y="2844187"/>
            <a:ext cx="576085" cy="511680"/>
            <a:chOff x="2594050" y="1631825"/>
            <a:chExt cx="439625" cy="439625"/>
          </a:xfrm>
        </p:grpSpPr>
        <p:sp>
          <p:nvSpPr>
            <p:cNvPr id="26" name="Google Shape;43;p41">
              <a:extLst>
                <a:ext uri="{FF2B5EF4-FFF2-40B4-BE49-F238E27FC236}">
                  <a16:creationId xmlns:a16="http://schemas.microsoft.com/office/drawing/2014/main" id="{6A18129A-F83E-38E2-C2C9-8F7347B33137}"/>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44;p41">
              <a:extLst>
                <a:ext uri="{FF2B5EF4-FFF2-40B4-BE49-F238E27FC236}">
                  <a16:creationId xmlns:a16="http://schemas.microsoft.com/office/drawing/2014/main" id="{52C20EBD-0F89-E38E-12B5-18DC955B6269}"/>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45;p41">
              <a:extLst>
                <a:ext uri="{FF2B5EF4-FFF2-40B4-BE49-F238E27FC236}">
                  <a16:creationId xmlns:a16="http://schemas.microsoft.com/office/drawing/2014/main" id="{E6D18897-5F08-9FBB-350D-BCC181632B65}"/>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46;p41">
              <a:extLst>
                <a:ext uri="{FF2B5EF4-FFF2-40B4-BE49-F238E27FC236}">
                  <a16:creationId xmlns:a16="http://schemas.microsoft.com/office/drawing/2014/main" id="{92B6E76A-C6B5-1973-B3AD-BEB5CD8E7E93}"/>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0" name="Google Shape;47;p41">
            <a:extLst>
              <a:ext uri="{FF2B5EF4-FFF2-40B4-BE49-F238E27FC236}">
                <a16:creationId xmlns:a16="http://schemas.microsoft.com/office/drawing/2014/main" id="{7360FD6D-57BE-637A-2D27-8B1D15984C75}"/>
              </a:ext>
            </a:extLst>
          </p:cNvPr>
          <p:cNvSpPr txBox="1"/>
          <p:nvPr/>
        </p:nvSpPr>
        <p:spPr>
          <a:xfrm>
            <a:off x="1645691" y="2813729"/>
            <a:ext cx="5027802" cy="64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VN" sz="3000" b="1">
                <a:solidFill>
                  <a:srgbClr val="001E3A"/>
                </a:solidFill>
                <a:latin typeface="Roboto Condensed" panose="02000000000000000000" pitchFamily="2" charset="0"/>
                <a:ea typeface="Roboto Condensed" panose="02000000000000000000" pitchFamily="2" charset="0"/>
                <a:cs typeface="Open Sans Medium" panose="020B0604020202020204" charset="0"/>
                <a:sym typeface="Fuzzy Bubbles"/>
              </a:rPr>
              <a:t>Mô hình mạng client-server</a:t>
            </a:r>
            <a:endParaRPr sz="3000" b="1">
              <a:solidFill>
                <a:srgbClr val="001E3A"/>
              </a:solidFill>
              <a:latin typeface="Roboto Condensed" panose="02000000000000000000" pitchFamily="2" charset="0"/>
              <a:ea typeface="Roboto Condensed" panose="02000000000000000000" pitchFamily="2" charset="0"/>
              <a:cs typeface="Open Sans Medium" panose="020B0604020202020204" charset="0"/>
              <a:sym typeface="Fuzzy Bubbles"/>
            </a:endParaRPr>
          </a:p>
        </p:txBody>
      </p:sp>
      <p:grpSp>
        <p:nvGrpSpPr>
          <p:cNvPr id="31" name="Google Shape;42;p41">
            <a:extLst>
              <a:ext uri="{FF2B5EF4-FFF2-40B4-BE49-F238E27FC236}">
                <a16:creationId xmlns:a16="http://schemas.microsoft.com/office/drawing/2014/main" id="{CD576A53-23ED-7573-E19C-D3BA53D07260}"/>
              </a:ext>
            </a:extLst>
          </p:cNvPr>
          <p:cNvGrpSpPr/>
          <p:nvPr/>
        </p:nvGrpSpPr>
        <p:grpSpPr>
          <a:xfrm>
            <a:off x="814275" y="4001980"/>
            <a:ext cx="576085" cy="511680"/>
            <a:chOff x="2594050" y="1631825"/>
            <a:chExt cx="439625" cy="439625"/>
          </a:xfrm>
        </p:grpSpPr>
        <p:sp>
          <p:nvSpPr>
            <p:cNvPr id="32" name="Google Shape;43;p41">
              <a:extLst>
                <a:ext uri="{FF2B5EF4-FFF2-40B4-BE49-F238E27FC236}">
                  <a16:creationId xmlns:a16="http://schemas.microsoft.com/office/drawing/2014/main" id="{DE22E36B-05CF-CAB0-9A12-3ED1164E97E6}"/>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44;p41">
              <a:extLst>
                <a:ext uri="{FF2B5EF4-FFF2-40B4-BE49-F238E27FC236}">
                  <a16:creationId xmlns:a16="http://schemas.microsoft.com/office/drawing/2014/main" id="{14BFDF55-5451-BA33-6468-9E8655956256}"/>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45;p41">
              <a:extLst>
                <a:ext uri="{FF2B5EF4-FFF2-40B4-BE49-F238E27FC236}">
                  <a16:creationId xmlns:a16="http://schemas.microsoft.com/office/drawing/2014/main" id="{260FD587-B92A-D48B-506D-519AB7BF35FD}"/>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46;p41">
              <a:extLst>
                <a:ext uri="{FF2B5EF4-FFF2-40B4-BE49-F238E27FC236}">
                  <a16:creationId xmlns:a16="http://schemas.microsoft.com/office/drawing/2014/main" id="{D1B1E4A3-07A6-44A0-C91A-109019EF1147}"/>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 name="Google Shape;47;p41">
            <a:extLst>
              <a:ext uri="{FF2B5EF4-FFF2-40B4-BE49-F238E27FC236}">
                <a16:creationId xmlns:a16="http://schemas.microsoft.com/office/drawing/2014/main" id="{998BEC6A-32DE-6F90-9B14-3A29B7B34657}"/>
              </a:ext>
            </a:extLst>
          </p:cNvPr>
          <p:cNvSpPr txBox="1"/>
          <p:nvPr/>
        </p:nvSpPr>
        <p:spPr>
          <a:xfrm>
            <a:off x="1645690" y="3703124"/>
            <a:ext cx="6411963" cy="110796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solidFill>
                  <a:srgbClr val="001E3A"/>
                </a:solidFill>
                <a:latin typeface="Roboto Condensed" panose="02000000000000000000" pitchFamily="2" charset="0"/>
                <a:ea typeface="Roboto Condensed" panose="02000000000000000000" pitchFamily="2" charset="0"/>
                <a:cs typeface="Open Sans Medium" panose="020B0604020202020204" charset="0"/>
                <a:sym typeface="Fuzzy Bubbles"/>
              </a:rPr>
              <a:t>So sánh Client/server network với P2P (Peer to Peer)</a:t>
            </a:r>
            <a:endParaRPr lang="vi-VN" sz="3000" b="1">
              <a:solidFill>
                <a:srgbClr val="001E3A"/>
              </a:solidFill>
              <a:latin typeface="Roboto Condensed" panose="02000000000000000000" pitchFamily="2" charset="0"/>
              <a:ea typeface="Roboto Condensed" panose="02000000000000000000" pitchFamily="2" charset="0"/>
              <a:cs typeface="Open Sans Medium" panose="020B0604020202020204" charset="0"/>
              <a:sym typeface="Fuzzy Bubbles"/>
            </a:endParaRPr>
          </a:p>
        </p:txBody>
      </p:sp>
    </p:spTree>
    <p:extLst>
      <p:ext uri="{BB962C8B-B14F-4D97-AF65-F5344CB8AC3E}">
        <p14:creationId xmlns:p14="http://schemas.microsoft.com/office/powerpoint/2010/main" val="1926871077"/>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2"/>
        <p:cNvGrpSpPr/>
        <p:nvPr/>
      </p:nvGrpSpPr>
      <p:grpSpPr>
        <a:xfrm>
          <a:off x="0" y="0"/>
          <a:ext cx="0" cy="0"/>
          <a:chOff x="0" y="0"/>
          <a:chExt cx="0" cy="0"/>
        </a:xfrm>
      </p:grpSpPr>
      <p:sp>
        <p:nvSpPr>
          <p:cNvPr id="213" name="Google Shape;213;p4"/>
          <p:cNvSpPr txBox="1">
            <a:spLocks noGrp="1"/>
          </p:cNvSpPr>
          <p:nvPr>
            <p:ph type="ctrTitle"/>
          </p:nvPr>
        </p:nvSpPr>
        <p:spPr>
          <a:xfrm>
            <a:off x="0" y="2931795"/>
            <a:ext cx="6248400" cy="192913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
              <a:buNone/>
            </a:pPr>
            <a:r>
              <a:rPr lang="en-US" sz="3800">
                <a:solidFill>
                  <a:schemeClr val="accent5"/>
                </a:solidFill>
              </a:rPr>
              <a:t>Mô hình mạng ngang hàng </a:t>
            </a:r>
            <a:br>
              <a:rPr lang="en-US" sz="3800">
                <a:solidFill>
                  <a:schemeClr val="accent5"/>
                </a:solidFill>
              </a:rPr>
            </a:br>
            <a:r>
              <a:rPr lang="en-US" sz="3800">
                <a:solidFill>
                  <a:schemeClr val="accent5"/>
                </a:solidFill>
              </a:rPr>
              <a:t>Peer to Peer - P2P </a:t>
            </a:r>
            <a:endParaRPr sz="3800">
              <a:solidFill>
                <a:schemeClr val="accent5"/>
              </a:solidFill>
            </a:endParaRPr>
          </a:p>
        </p:txBody>
      </p:sp>
      <p:sp>
        <p:nvSpPr>
          <p:cNvPr id="214" name="Google Shape;214;p4"/>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5</a:t>
            </a:fld>
            <a:endParaRPr/>
          </a:p>
        </p:txBody>
      </p:sp>
      <p:sp>
        <p:nvSpPr>
          <p:cNvPr id="215" name="Google Shape;215;p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2000"/>
              <a:buFont typeface="Arial"/>
              <a:buNone/>
            </a:pPr>
            <a:r>
              <a:rPr lang="en-US" sz="12000" b="1" i="0" u="none" strike="noStrike" cap="none">
                <a:solidFill>
                  <a:srgbClr val="3F5378"/>
                </a:solidFill>
                <a:latin typeface="Roboto Condensed"/>
                <a:ea typeface="Roboto Condensed"/>
                <a:cs typeface="Roboto Condensed"/>
                <a:sym typeface="Roboto Condensed"/>
              </a:rPr>
              <a:t>1</a:t>
            </a:r>
            <a:endParaRPr sz="3000" b="1" i="0" u="none" strike="noStrike" cap="none">
              <a:solidFill>
                <a:srgbClr val="3F5378"/>
              </a:solidFill>
              <a:latin typeface="Roboto Condensed"/>
              <a:ea typeface="Roboto Condensed"/>
              <a:cs typeface="Roboto Condensed"/>
              <a:sym typeface="Roboto Condensed"/>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blip>
          <a:stretch>
            <a:fillRect/>
          </a:stretch>
        </a:blipFill>
        <a:effectLst/>
      </p:bgPr>
    </p:bg>
    <p:spTree>
      <p:nvGrpSpPr>
        <p:cNvPr id="1" name="Shape 219"/>
        <p:cNvGrpSpPr/>
        <p:nvPr/>
      </p:nvGrpSpPr>
      <p:grpSpPr>
        <a:xfrm>
          <a:off x="0" y="0"/>
          <a:ext cx="0" cy="0"/>
          <a:chOff x="0" y="0"/>
          <a:chExt cx="0" cy="0"/>
        </a:xfrm>
      </p:grpSpPr>
      <p:sp>
        <p:nvSpPr>
          <p:cNvPr id="220" name="Google Shape;220;p5"/>
          <p:cNvSpPr txBox="1">
            <a:spLocks noGrp="1"/>
          </p:cNvSpPr>
          <p:nvPr>
            <p:ph type="sldNum" idx="12"/>
          </p:nvPr>
        </p:nvSpPr>
        <p:spPr>
          <a:xfrm>
            <a:off x="7656735" y="4602845"/>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solidFill>
                  <a:schemeClr val="dk1"/>
                </a:solidFill>
              </a:rPr>
              <a:t>6</a:t>
            </a:fld>
            <a:endParaRPr>
              <a:solidFill>
                <a:schemeClr val="dk1"/>
              </a:solidFill>
            </a:endParaRPr>
          </a:p>
        </p:txBody>
      </p:sp>
      <p:sp>
        <p:nvSpPr>
          <p:cNvPr id="221" name="Google Shape;221;p5"/>
          <p:cNvSpPr/>
          <p:nvPr/>
        </p:nvSpPr>
        <p:spPr>
          <a:xfrm>
            <a:off x="3300730" y="1357630"/>
            <a:ext cx="220345" cy="182245"/>
          </a:xfrm>
          <a:prstGeom prst="ellipse">
            <a:avLst/>
          </a:prstGeom>
          <a:solidFill>
            <a:schemeClr val="accent1"/>
          </a:solidFill>
          <a:ln w="25400" cap="flat" cmpd="sng">
            <a:solidFill>
              <a:srgbClr val="2D3C5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2" name="Google Shape;222;p5"/>
          <p:cNvSpPr/>
          <p:nvPr/>
        </p:nvSpPr>
        <p:spPr>
          <a:xfrm>
            <a:off x="3521075" y="1091565"/>
            <a:ext cx="319405" cy="311785"/>
          </a:xfrm>
          <a:prstGeom prst="ellipse">
            <a:avLst/>
          </a:prstGeom>
          <a:solidFill>
            <a:schemeClr val="accent1"/>
          </a:solidFill>
          <a:ln w="25400" cap="flat" cmpd="sng">
            <a:solidFill>
              <a:srgbClr val="2D3C5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3" name="Google Shape;223;p5"/>
          <p:cNvSpPr/>
          <p:nvPr/>
        </p:nvSpPr>
        <p:spPr>
          <a:xfrm>
            <a:off x="3840480" y="734060"/>
            <a:ext cx="456565" cy="455930"/>
          </a:xfrm>
          <a:prstGeom prst="ellipse">
            <a:avLst/>
          </a:prstGeom>
          <a:solidFill>
            <a:schemeClr val="accent1"/>
          </a:solidFill>
          <a:ln w="25400" cap="flat" cmpd="sng">
            <a:solidFill>
              <a:srgbClr val="2D3C5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4" name="Google Shape;224;p5"/>
          <p:cNvSpPr/>
          <p:nvPr/>
        </p:nvSpPr>
        <p:spPr>
          <a:xfrm>
            <a:off x="4372526" y="66322"/>
            <a:ext cx="4493400" cy="1103100"/>
          </a:xfrm>
          <a:prstGeom prst="ellipse">
            <a:avLst/>
          </a:prstGeom>
          <a:solidFill>
            <a:schemeClr val="accent1"/>
          </a:solidFill>
          <a:ln w="25400" cap="flat" cmpd="sng">
            <a:solidFill>
              <a:srgbClr val="2D3C57"/>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5" name="Google Shape;225;p5"/>
          <p:cNvSpPr txBox="1"/>
          <p:nvPr/>
        </p:nvSpPr>
        <p:spPr>
          <a:xfrm>
            <a:off x="4372524" y="356275"/>
            <a:ext cx="4493400" cy="523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600"/>
              <a:buFont typeface="Arial"/>
              <a:buNone/>
            </a:pPr>
            <a:r>
              <a:rPr lang="en-US" sz="2600" b="1" i="1" u="none" strike="noStrike" cap="none">
                <a:solidFill>
                  <a:schemeClr val="accent5"/>
                </a:solidFill>
                <a:latin typeface="Open Sans Medium"/>
                <a:ea typeface="Open Sans Medium"/>
                <a:cs typeface="Open Sans Medium"/>
                <a:sym typeface="Open Sans Medium"/>
              </a:rPr>
              <a:t>Mạng ngang </a:t>
            </a:r>
            <a:r>
              <a:rPr lang="en-US" sz="2800" b="1" i="1" u="none" strike="noStrike" cap="none">
                <a:solidFill>
                  <a:schemeClr val="accent5"/>
                </a:solidFill>
                <a:latin typeface="Open Sans Medium"/>
                <a:ea typeface="Open Sans Medium"/>
                <a:cs typeface="Open Sans Medium"/>
                <a:sym typeface="Open Sans Medium"/>
              </a:rPr>
              <a:t>hàng là gì?</a:t>
            </a:r>
            <a:endParaRPr sz="2800" b="1" i="1" u="none" strike="noStrike" cap="none">
              <a:solidFill>
                <a:schemeClr val="accent5"/>
              </a:solidFill>
              <a:latin typeface="Open Sans Medium"/>
              <a:ea typeface="Open Sans Medium"/>
              <a:cs typeface="Open Sans Medium"/>
              <a:sym typeface="Open Sans Medium"/>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4"/>
                                        </p:tgtEl>
                                        <p:attrNameLst>
                                          <p:attrName>style.visibility</p:attrName>
                                        </p:attrNameLst>
                                      </p:cBhvr>
                                      <p:to>
                                        <p:strVal val="visible"/>
                                      </p:to>
                                    </p:set>
                                  </p:childTnLst>
                                </p:cTn>
                              </p:par>
                              <p:par>
                                <p:cTn id="13" presetID="23" presetClass="entr" presetSubtype="16" fill="hold" nodeType="withEffect">
                                  <p:stCondLst>
                                    <p:cond delay="0"/>
                                  </p:stCondLst>
                                  <p:childTnLst>
                                    <p:set>
                                      <p:cBhvr>
                                        <p:cTn id="14" dur="1" fill="hold">
                                          <p:stCondLst>
                                            <p:cond delay="0"/>
                                          </p:stCondLst>
                                        </p:cTn>
                                        <p:tgtEl>
                                          <p:spTgt spid="225">
                                            <p:txEl>
                                              <p:pRg st="0" end="0"/>
                                            </p:txEl>
                                          </p:spTgt>
                                        </p:tgtEl>
                                        <p:attrNameLst>
                                          <p:attrName>style.visibility</p:attrName>
                                        </p:attrNameLst>
                                      </p:cBhvr>
                                      <p:to>
                                        <p:strVal val="visible"/>
                                      </p:to>
                                    </p:set>
                                    <p:anim calcmode="lin" valueType="num">
                                      <p:cBhvr additive="base">
                                        <p:cTn id="15" dur="400"/>
                                        <p:tgtEl>
                                          <p:spTgt spid="225">
                                            <p:txEl>
                                              <p:pRg st="0" end="0"/>
                                            </p:txEl>
                                          </p:spTgt>
                                        </p:tgtEl>
                                        <p:attrNameLst>
                                          <p:attrName>ppt_w</p:attrName>
                                        </p:attrNameLst>
                                      </p:cBhvr>
                                      <p:tavLst>
                                        <p:tav tm="0">
                                          <p:val>
                                            <p:strVal val="0"/>
                                          </p:val>
                                        </p:tav>
                                        <p:tav tm="100000">
                                          <p:val>
                                            <p:strVal val="#ppt_w"/>
                                          </p:val>
                                        </p:tav>
                                      </p:tavLst>
                                    </p:anim>
                                    <p:anim calcmode="lin" valueType="num">
                                      <p:cBhvr additive="base">
                                        <p:cTn id="16" dur="400"/>
                                        <p:tgtEl>
                                          <p:spTgt spid="225">
                                            <p:txEl>
                                              <p:pRg st="0" end="0"/>
                                            </p:txEl>
                                          </p:spTgt>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3D5073"/>
            </a:gs>
            <a:gs pos="100000">
              <a:srgbClr val="12151C"/>
            </a:gs>
          </a:gsLst>
          <a:path path="circle">
            <a:fillToRect l="50000" t="50000" r="50000" b="50000"/>
          </a:path>
          <a:tileRect/>
        </a:gradFill>
        <a:effectLst/>
      </p:bgPr>
    </p:bg>
    <p:spTree>
      <p:nvGrpSpPr>
        <p:cNvPr id="1" name="Shape 229"/>
        <p:cNvGrpSpPr/>
        <p:nvPr/>
      </p:nvGrpSpPr>
      <p:grpSpPr>
        <a:xfrm>
          <a:off x="0" y="0"/>
          <a:ext cx="0" cy="0"/>
          <a:chOff x="0" y="0"/>
          <a:chExt cx="0" cy="0"/>
        </a:xfrm>
      </p:grpSpPr>
      <p:sp>
        <p:nvSpPr>
          <p:cNvPr id="230" name="Google Shape;230;p6"/>
          <p:cNvSpPr txBox="1">
            <a:spLocks noGrp="1"/>
          </p:cNvSpPr>
          <p:nvPr>
            <p:ph type="title"/>
          </p:nvPr>
        </p:nvSpPr>
        <p:spPr>
          <a:xfrm>
            <a:off x="766445" y="445770"/>
            <a:ext cx="8031480" cy="766445"/>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US" sz="2600">
                <a:solidFill>
                  <a:schemeClr val="accent5"/>
                </a:solidFill>
              </a:rPr>
              <a:t>Mạng ngang hàng - Peer to Peer ( P2P )</a:t>
            </a:r>
            <a:endParaRPr sz="2600">
              <a:solidFill>
                <a:schemeClr val="accent5"/>
              </a:solidFill>
            </a:endParaRPr>
          </a:p>
        </p:txBody>
      </p:sp>
      <p:sp>
        <p:nvSpPr>
          <p:cNvPr id="231" name="Google Shape;231;p6"/>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7</a:t>
            </a:fld>
            <a:endParaRPr/>
          </a:p>
        </p:txBody>
      </p:sp>
      <p:sp>
        <p:nvSpPr>
          <p:cNvPr id="232" name="Google Shape;232;p6"/>
          <p:cNvSpPr txBox="1">
            <a:spLocks noGrp="1"/>
          </p:cNvSpPr>
          <p:nvPr>
            <p:ph type="body" idx="1"/>
          </p:nvPr>
        </p:nvSpPr>
        <p:spPr>
          <a:xfrm>
            <a:off x="672549" y="1511100"/>
            <a:ext cx="6780873" cy="3290100"/>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457200" lvl="0" indent="-387350" algn="l" rtl="0">
              <a:lnSpc>
                <a:spcPct val="100000"/>
              </a:lnSpc>
              <a:spcBef>
                <a:spcPts val="600"/>
              </a:spcBef>
              <a:spcAft>
                <a:spcPts val="0"/>
              </a:spcAft>
              <a:buSzPts val="2500"/>
              <a:buChar char="▰"/>
            </a:pPr>
            <a:r>
              <a:rPr lang="en-US" sz="1600">
                <a:solidFill>
                  <a:schemeClr val="lt1"/>
                </a:solidFill>
              </a:rPr>
              <a:t>Trong khoa học máy tính, mạng ngang hàng, hay mạng đồng đẳng (P2P) bao gồm một nhóm các thiết bị cùng lưu trữ và chia sẻ tập tin. Mỗi người tham gia (nút) hoạt động như một đồng đẳng riêng lẻ. Thông thường, tất cả các nút có sức mạnh như nhau và thực hiện các nhiệm vụ giống nhau.</a:t>
            </a:r>
            <a:endParaRPr sz="1600">
              <a:solidFill>
                <a:schemeClr val="lt1"/>
              </a:solidFill>
            </a:endParaRPr>
          </a:p>
          <a:p>
            <a:pPr marL="457200" lvl="0" indent="-387350" algn="l" rtl="0">
              <a:lnSpc>
                <a:spcPct val="100000"/>
              </a:lnSpc>
              <a:spcBef>
                <a:spcPts val="600"/>
              </a:spcBef>
              <a:spcAft>
                <a:spcPts val="0"/>
              </a:spcAft>
              <a:buSzPts val="2500"/>
              <a:buChar char="▰"/>
            </a:pPr>
            <a:r>
              <a:rPr lang="en-US" sz="1600">
                <a:solidFill>
                  <a:schemeClr val="lt1"/>
                </a:solidFill>
              </a:rPr>
              <a:t>Trong công nghệ tài chính, thuật ngữ ngang hàng thường dùng để mô tả quá trình trao đổi tiền mã hóa hoặc tài sản kỹ thuật số thông qua mạng phân tán. Nền tảng P2P cho phép người mua và người bán thực hiện giao dịch mà không cần đến trung gian. Trong một số trường hợp, các trang web cũng có thể cung cấp một môi trường P2P để kết nối người cho vay với người vay.</a:t>
            </a:r>
            <a:endParaRPr sz="1600">
              <a:solidFill>
                <a:schemeClr val="lt1"/>
              </a:solidFill>
            </a:endParaRPr>
          </a:p>
        </p:txBody>
      </p:sp>
      <p:sp>
        <p:nvSpPr>
          <p:cNvPr id="233" name="Google Shape;233;p6"/>
          <p:cNvSpPr txBox="1"/>
          <p:nvPr/>
        </p:nvSpPr>
        <p:spPr>
          <a:xfrm>
            <a:off x="659919" y="1520903"/>
            <a:ext cx="6780873" cy="23088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434343"/>
              </a:buClr>
              <a:buSzPts val="1600"/>
              <a:buFont typeface="Open Sans Medium"/>
              <a:buChar char="❑"/>
            </a:pPr>
            <a:r>
              <a:rPr lang="en-US" sz="1600" b="0" i="0" u="none" strike="noStrike" cap="none">
                <a:solidFill>
                  <a:schemeClr val="lt1"/>
                </a:solidFill>
                <a:latin typeface="Open Sans Medium"/>
                <a:ea typeface="Open Sans Medium"/>
                <a:cs typeface="Open Sans Medium"/>
                <a:sym typeface="Open Sans Medium"/>
              </a:rPr>
              <a:t>Kiến trúc P2P có thể phù hợp với nhiều trường hợp sử dụng khác nhau, nhưng nó trở nên đặc biệt phổ biến vào những năm 1990 khi các chương trình chia sẻ tệp đầu tiên được tạo. Ngày nay, mạng P2P là yếu tố cốt lõi của hầu hết các loại tiền mã hóa, chiếm một phần lớn trong ngành công nghiệp </a:t>
            </a:r>
            <a:r>
              <a:rPr lang="en-US" sz="1600" b="0" i="0" u="none" strike="noStrike" cap="none">
                <a:solidFill>
                  <a:schemeClr val="accent5"/>
                </a:solidFill>
                <a:latin typeface="Open Sans Medium"/>
                <a:ea typeface="Open Sans Medium"/>
                <a:cs typeface="Open Sans Medium"/>
                <a:sym typeface="Open Sans Medium"/>
              </a:rPr>
              <a:t>Blockchain</a:t>
            </a:r>
            <a:r>
              <a:rPr lang="en-US" sz="1600" b="0" i="0" u="none" strike="noStrike" cap="none">
                <a:solidFill>
                  <a:schemeClr val="lt1"/>
                </a:solidFill>
                <a:latin typeface="Open Sans Medium"/>
                <a:ea typeface="Open Sans Medium"/>
                <a:cs typeface="Open Sans Medium"/>
                <a:sym typeface="Open Sans Medium"/>
              </a:rPr>
              <a:t>. Tuy nhiên, chúng cũng được khai thác trong các ứng dụng điện toán phân tán khác, bao gồm các công cụ tìm kiếm web, nền tảng phát trực tuyến, thị trường trực tuyến và giao thức web Hệ thống tệp tin liên hành tinh (IPFS).</a:t>
            </a:r>
            <a:endParaRPr sz="1600" b="0" i="0" u="none" strike="noStrike" cap="none">
              <a:solidFill>
                <a:schemeClr val="lt1"/>
              </a:solidFill>
              <a:latin typeface="Open Sans Medium"/>
              <a:ea typeface="Open Sans Medium"/>
              <a:cs typeface="Open Sans Medium"/>
              <a:sym typeface="Open Sans Medium"/>
            </a:endParaRPr>
          </a:p>
        </p:txBody>
      </p:sp>
      <p:pic>
        <p:nvPicPr>
          <p:cNvPr id="234" name="Google Shape;234;p6" descr="images-removebg-preview"/>
          <p:cNvPicPr preferRelativeResize="0"/>
          <p:nvPr/>
        </p:nvPicPr>
        <p:blipFill rotWithShape="1">
          <a:blip r:embed="rId3">
            <a:alphaModFix/>
          </a:blip>
          <a:srcRect/>
          <a:stretch/>
        </p:blipFill>
        <p:spPr>
          <a:xfrm>
            <a:off x="57785" y="496570"/>
            <a:ext cx="708660" cy="55753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2">
                                            <p:txEl>
                                              <p:pRg st="0" end="0"/>
                                            </p:txEl>
                                          </p:spTgt>
                                        </p:tgtEl>
                                        <p:attrNameLst>
                                          <p:attrName>style.visibility</p:attrName>
                                        </p:attrNameLst>
                                      </p:cBhvr>
                                      <p:to>
                                        <p:strVal val="visible"/>
                                      </p:to>
                                    </p:set>
                                    <p:animEffect transition="in" filter="fade">
                                      <p:cBhvr>
                                        <p:cTn id="7" dur="500"/>
                                        <p:tgtEl>
                                          <p:spTgt spid="23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2">
                                            <p:txEl>
                                              <p:pRg st="1" end="1"/>
                                            </p:txEl>
                                          </p:spTgt>
                                        </p:tgtEl>
                                        <p:attrNameLst>
                                          <p:attrName>style.visibility</p:attrName>
                                        </p:attrNameLst>
                                      </p:cBhvr>
                                      <p:to>
                                        <p:strVal val="visible"/>
                                      </p:to>
                                    </p:set>
                                    <p:animEffect transition="in" filter="fade">
                                      <p:cBhvr>
                                        <p:cTn id="12" dur="500"/>
                                        <p:tgtEl>
                                          <p:spTgt spid="23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2000"/>
                                        <p:tgtEl>
                                          <p:spTgt spid="232">
                                            <p:txEl>
                                              <p:pRg st="0" end="0"/>
                                            </p:txEl>
                                          </p:spTgt>
                                        </p:tgtEl>
                                      </p:cBhvr>
                                    </p:animEffect>
                                    <p:set>
                                      <p:cBhvr>
                                        <p:cTn id="17" dur="1" fill="hold">
                                          <p:stCondLst>
                                            <p:cond delay="2000"/>
                                          </p:stCondLst>
                                        </p:cTn>
                                        <p:tgtEl>
                                          <p:spTgt spid="232">
                                            <p:txEl>
                                              <p:pRg st="0" end="0"/>
                                            </p:txEl>
                                          </p:spTgt>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2000"/>
                                        <p:tgtEl>
                                          <p:spTgt spid="232">
                                            <p:txEl>
                                              <p:pRg st="1" end="1"/>
                                            </p:txEl>
                                          </p:spTgt>
                                        </p:tgtEl>
                                      </p:cBhvr>
                                    </p:animEffect>
                                    <p:set>
                                      <p:cBhvr>
                                        <p:cTn id="22" dur="1" fill="hold">
                                          <p:stCondLst>
                                            <p:cond delay="2000"/>
                                          </p:stCondLst>
                                        </p:cTn>
                                        <p:tgtEl>
                                          <p:spTgt spid="232">
                                            <p:txEl>
                                              <p:pRg st="1" end="1"/>
                                            </p:txEl>
                                          </p:spTgt>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33">
                                            <p:txEl>
                                              <p:pRg st="0" end="0"/>
                                            </p:txEl>
                                          </p:spTgt>
                                        </p:tgtEl>
                                        <p:attrNameLst>
                                          <p:attrName>style.visibility</p:attrName>
                                        </p:attrNameLst>
                                      </p:cBhvr>
                                      <p:to>
                                        <p:strVal val="visible"/>
                                      </p:to>
                                    </p:set>
                                    <p:animEffect transition="in" filter="fade">
                                      <p:cBhvr>
                                        <p:cTn id="27" dur="80"/>
                                        <p:tgtEl>
                                          <p:spTgt spid="23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mt="95000"/>
          </a:blip>
          <a:stretch>
            <a:fillRect/>
          </a:stretch>
        </a:blipFill>
        <a:effectLst/>
      </p:bgPr>
    </p:bg>
    <p:spTree>
      <p:nvGrpSpPr>
        <p:cNvPr id="1" name="Shape 238"/>
        <p:cNvGrpSpPr/>
        <p:nvPr/>
      </p:nvGrpSpPr>
      <p:grpSpPr>
        <a:xfrm>
          <a:off x="0" y="0"/>
          <a:ext cx="0" cy="0"/>
          <a:chOff x="0" y="0"/>
          <a:chExt cx="0" cy="0"/>
        </a:xfrm>
      </p:grpSpPr>
      <p:sp>
        <p:nvSpPr>
          <p:cNvPr id="239" name="Google Shape;239;p7"/>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200"/>
              <a:buNone/>
            </a:pPr>
            <a:r>
              <a:rPr lang="en-US">
                <a:solidFill>
                  <a:schemeClr val="dk1"/>
                </a:solidFill>
              </a:rPr>
              <a:t>8</a:t>
            </a:r>
            <a:endParaRPr>
              <a:solidFill>
                <a:schemeClr val="dk1"/>
              </a:solidFill>
            </a:endParaRPr>
          </a:p>
        </p:txBody>
      </p:sp>
      <p:sp>
        <p:nvSpPr>
          <p:cNvPr id="240" name="Google Shape;240;p7"/>
          <p:cNvSpPr/>
          <p:nvPr/>
        </p:nvSpPr>
        <p:spPr>
          <a:xfrm>
            <a:off x="1050925" y="377825"/>
            <a:ext cx="8218170" cy="86042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5200"/>
              <a:buFont typeface="Arial"/>
              <a:buNone/>
            </a:pPr>
            <a:r>
              <a:rPr lang="en-US" sz="5200" b="1" i="0" u="none" strike="noStrike" cap="none">
                <a:solidFill>
                  <a:schemeClr val="accent5"/>
                </a:solidFill>
                <a:latin typeface="Baloo Tamma 2"/>
                <a:ea typeface="Baloo Tamma 2"/>
                <a:cs typeface="Baloo Tamma 2"/>
                <a:sym typeface="Baloo Tamma 2"/>
              </a:rPr>
              <a:t>Cách thức hoạt động</a:t>
            </a:r>
            <a:endParaRPr sz="5200" b="1" i="0" u="none" strike="noStrike" cap="none">
              <a:solidFill>
                <a:schemeClr val="accent5"/>
              </a:solidFill>
              <a:latin typeface="Baloo Tamma 2"/>
              <a:ea typeface="Baloo Tamma 2"/>
              <a:cs typeface="Baloo Tamma 2"/>
              <a:sym typeface="Baloo Tamma 2"/>
            </a:endParaRPr>
          </a:p>
        </p:txBody>
      </p:sp>
      <p:sp>
        <p:nvSpPr>
          <p:cNvPr id="241" name="Google Shape;241;p7"/>
          <p:cNvSpPr/>
          <p:nvPr/>
        </p:nvSpPr>
        <p:spPr>
          <a:xfrm>
            <a:off x="1227220" y="377825"/>
            <a:ext cx="750436" cy="674798"/>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8"/>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9</a:t>
            </a:fld>
            <a:endParaRPr/>
          </a:p>
        </p:txBody>
      </p:sp>
      <p:grpSp>
        <p:nvGrpSpPr>
          <p:cNvPr id="247" name="Google Shape;247;p8"/>
          <p:cNvGrpSpPr/>
          <p:nvPr/>
        </p:nvGrpSpPr>
        <p:grpSpPr>
          <a:xfrm>
            <a:off x="212090" y="501015"/>
            <a:ext cx="655955" cy="508000"/>
            <a:chOff x="5247525" y="3007275"/>
            <a:chExt cx="517575" cy="384825"/>
          </a:xfrm>
        </p:grpSpPr>
        <p:sp>
          <p:nvSpPr>
            <p:cNvPr id="248" name="Google Shape;248;p8"/>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solidFill>
              <a:schemeClr val="accent5"/>
            </a:solid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chemeClr val="accent5"/>
                </a:solidFill>
                <a:latin typeface="Arial"/>
                <a:ea typeface="Arial"/>
                <a:cs typeface="Arial"/>
                <a:sym typeface="Arial"/>
              </a:endParaRPr>
            </a:p>
          </p:txBody>
        </p:sp>
        <p:sp>
          <p:nvSpPr>
            <p:cNvPr id="249" name="Google Shape;249;p8"/>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solidFill>
              <a:schemeClr val="accent5"/>
            </a:solid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a:solidFill>
                  <a:srgbClr val="000000"/>
                </a:solidFill>
                <a:latin typeface="Arial"/>
                <a:ea typeface="Arial"/>
                <a:cs typeface="Arial"/>
                <a:sym typeface="Arial"/>
              </a:endParaRPr>
            </a:p>
          </p:txBody>
        </p:sp>
      </p:grpSp>
      <p:sp>
        <p:nvSpPr>
          <p:cNvPr id="250" name="Google Shape;250;p8"/>
          <p:cNvSpPr txBox="1">
            <a:spLocks noGrp="1"/>
          </p:cNvSpPr>
          <p:nvPr>
            <p:ph type="title"/>
          </p:nvPr>
        </p:nvSpPr>
        <p:spPr>
          <a:xfrm>
            <a:off x="1058625" y="419885"/>
            <a:ext cx="5248050" cy="76581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000"/>
              <a:buNone/>
            </a:pPr>
            <a:r>
              <a:rPr lang="en-US"/>
              <a:t>Cách hoạt động</a:t>
            </a:r>
            <a:endParaRPr/>
          </a:p>
        </p:txBody>
      </p:sp>
      <p:sp>
        <p:nvSpPr>
          <p:cNvPr id="251" name="Google Shape;251;p8"/>
          <p:cNvSpPr txBox="1">
            <a:spLocks noGrp="1"/>
          </p:cNvSpPr>
          <p:nvPr>
            <p:ph type="body" idx="1"/>
          </p:nvPr>
        </p:nvSpPr>
        <p:spPr>
          <a:xfrm>
            <a:off x="814275" y="1362375"/>
            <a:ext cx="6203100" cy="3539400"/>
          </a:xfrm>
          <a:prstGeom prst="rect">
            <a:avLst/>
          </a:prstGeom>
          <a:noFill/>
          <a:ln w="9525" cap="flat" cmpd="sng">
            <a:solidFill>
              <a:srgbClr val="2D3C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00000"/>
              </a:lnSpc>
              <a:spcBef>
                <a:spcPts val="0"/>
              </a:spcBef>
              <a:spcAft>
                <a:spcPts val="0"/>
              </a:spcAft>
              <a:buClr>
                <a:srgbClr val="000000"/>
              </a:buClr>
              <a:buSzPts val="1400"/>
              <a:buFont typeface="Arial"/>
              <a:buNone/>
            </a:pPr>
            <a:r>
              <a:rPr lang="en-US" sz="2100"/>
              <a:t>👉</a:t>
            </a:r>
            <a:r>
              <a:rPr lang="en-US" sz="2100">
                <a:solidFill>
                  <a:srgbClr val="2D3C57"/>
                </a:solidFill>
              </a:rPr>
              <a:t>Được duy trì bởi 1 mạng lưới người dùng phân tán</a:t>
            </a:r>
            <a:endParaRPr sz="2100">
              <a:solidFill>
                <a:srgbClr val="2D3C57"/>
              </a:solidFill>
            </a:endParaRPr>
          </a:p>
          <a:p>
            <a:pPr marL="0" lvl="0" indent="0" algn="l" rtl="0">
              <a:lnSpc>
                <a:spcPct val="100000"/>
              </a:lnSpc>
              <a:spcBef>
                <a:spcPts val="0"/>
              </a:spcBef>
              <a:spcAft>
                <a:spcPts val="0"/>
              </a:spcAft>
              <a:buClr>
                <a:srgbClr val="000000"/>
              </a:buClr>
              <a:buSzPts val="1400"/>
              <a:buFont typeface="Arial"/>
              <a:buNone/>
            </a:pPr>
            <a:endParaRPr sz="2100">
              <a:solidFill>
                <a:srgbClr val="2D3C57"/>
              </a:solidFill>
            </a:endParaRPr>
          </a:p>
          <a:p>
            <a:pPr marL="0" lvl="0" indent="0" algn="l" rtl="0">
              <a:lnSpc>
                <a:spcPct val="100000"/>
              </a:lnSpc>
              <a:spcBef>
                <a:spcPts val="0"/>
              </a:spcBef>
              <a:spcAft>
                <a:spcPts val="0"/>
              </a:spcAft>
              <a:buClr>
                <a:srgbClr val="000000"/>
              </a:buClr>
              <a:buSzPts val="1400"/>
              <a:buFont typeface="Arial"/>
              <a:buNone/>
            </a:pPr>
            <a:r>
              <a:rPr lang="en-US" sz="2100">
                <a:solidFill>
                  <a:srgbClr val="2D3C57"/>
                </a:solidFill>
              </a:rPr>
              <a:t>👉Thường không có quản trị viên trung tâm hoặc máy chủ vì mỗi nút lưu trữ một bản sao của các tệp và mỗi nút đóng vai trò như 1 máy khách và máy chủ cho các nút khác</a:t>
            </a:r>
            <a:endParaRPr sz="2100">
              <a:solidFill>
                <a:srgbClr val="2D3C57"/>
              </a:solidFill>
            </a:endParaRPr>
          </a:p>
          <a:p>
            <a:pPr marL="0" lvl="0" indent="0" algn="l" rtl="0">
              <a:lnSpc>
                <a:spcPct val="100000"/>
              </a:lnSpc>
              <a:spcBef>
                <a:spcPts val="0"/>
              </a:spcBef>
              <a:spcAft>
                <a:spcPts val="0"/>
              </a:spcAft>
              <a:buClr>
                <a:srgbClr val="000000"/>
              </a:buClr>
              <a:buSzPts val="1400"/>
              <a:buFont typeface="Arial"/>
              <a:buNone/>
            </a:pPr>
            <a:endParaRPr sz="2100">
              <a:solidFill>
                <a:srgbClr val="2D3C57"/>
              </a:solidFill>
            </a:endParaRPr>
          </a:p>
          <a:p>
            <a:pPr marL="0" lvl="0" indent="0" algn="l" rtl="0">
              <a:lnSpc>
                <a:spcPct val="100000"/>
              </a:lnSpc>
              <a:spcBef>
                <a:spcPts val="0"/>
              </a:spcBef>
              <a:spcAft>
                <a:spcPts val="0"/>
              </a:spcAft>
              <a:buSzPts val="2500"/>
              <a:buNone/>
            </a:pPr>
            <a:r>
              <a:rPr lang="en-US" sz="2100">
                <a:solidFill>
                  <a:srgbClr val="2D3C57"/>
                </a:solidFill>
              </a:rPr>
              <a:t>👉Các máy tính (node) được kết nối và chia sẻ các tệp được lưu trữ trên ổ cứng của chúng. </a:t>
            </a:r>
            <a:endParaRPr sz="2800">
              <a:solidFill>
                <a:srgbClr val="2D3C57"/>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theme1.xml><?xml version="1.0" encoding="utf-8"?>
<a:theme xmlns:a="http://schemas.openxmlformats.org/drawingml/2006/main" name="Salerio template">
  <a:themeElements>
    <a:clrScheme name="Custom 347">
      <a:dk1>
        <a:srgbClr val="263248"/>
      </a:dk1>
      <a:lt1>
        <a:srgbClr val="FFFFFF"/>
      </a:lt1>
      <a:dk2>
        <a:srgbClr val="434343"/>
      </a:dk2>
      <a:lt2>
        <a:srgbClr val="E0E4E9"/>
      </a:lt2>
      <a:accent1>
        <a:srgbClr val="3F5378"/>
      </a:accent1>
      <a:accent2>
        <a:srgbClr val="263248"/>
      </a:accent2>
      <a:accent3>
        <a:srgbClr val="92A8C8"/>
      </a:accent3>
      <a:accent4>
        <a:srgbClr val="C7D3E6"/>
      </a:accent4>
      <a:accent5>
        <a:srgbClr val="FF9800"/>
      </a:accent5>
      <a:accent6>
        <a:srgbClr val="D26F00"/>
      </a:accent6>
      <a:hlink>
        <a:srgbClr val="3F537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2865</Words>
  <Application>Microsoft Office PowerPoint</Application>
  <PresentationFormat>On-screen Show (16:9)</PresentationFormat>
  <Paragraphs>180</Paragraphs>
  <Slides>39</Slides>
  <Notes>38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39</vt:i4>
      </vt:variant>
    </vt:vector>
  </HeadingPairs>
  <TitlesOfParts>
    <vt:vector size="51" baseType="lpstr">
      <vt:lpstr>Baloo Tamma 2 ExtraBold</vt:lpstr>
      <vt:lpstr>Baloo Tamma 2</vt:lpstr>
      <vt:lpstr>Calibri</vt:lpstr>
      <vt:lpstr>Open Sans Medium</vt:lpstr>
      <vt:lpstr>Times New Roman</vt:lpstr>
      <vt:lpstr>Arial</vt:lpstr>
      <vt:lpstr>Open Sans</vt:lpstr>
      <vt:lpstr>Open Sans SemiBold</vt:lpstr>
      <vt:lpstr>Arvo</vt:lpstr>
      <vt:lpstr>Roboto Condensed</vt:lpstr>
      <vt:lpstr>Roboto Condensed Light</vt:lpstr>
      <vt:lpstr>Salerio template</vt:lpstr>
      <vt:lpstr>Nhóm 11</vt:lpstr>
      <vt:lpstr>Chủ đề: Mô hình mạng Client-Server và mạng ngang hàng.</vt:lpstr>
      <vt:lpstr>TEAM PRESENTATION</vt:lpstr>
      <vt:lpstr>Mục lục</vt:lpstr>
      <vt:lpstr>Mô hình mạng ngang hàng  Peer to Peer - P2P </vt:lpstr>
      <vt:lpstr>PowerPoint Presentation</vt:lpstr>
      <vt:lpstr>Mạng ngang hàng - Peer to Peer ( P2P )</vt:lpstr>
      <vt:lpstr>PowerPoint Presentation</vt:lpstr>
      <vt:lpstr>Cách hoạt động</vt:lpstr>
      <vt:lpstr>Cách hoạt động</vt:lpstr>
      <vt:lpstr>PowerPoint Presentation</vt:lpstr>
      <vt:lpstr>Không có cấu trúc                             ( Unstructured P2P networks )</vt:lpstr>
      <vt:lpstr>PowerPoint Presentation</vt:lpstr>
      <vt:lpstr>Có cấu trúc                                            ( Structured P2P networks )</vt:lpstr>
      <vt:lpstr>Mạng P2P lai</vt:lpstr>
      <vt:lpstr>Ưu và nhược điểm!!</vt:lpstr>
      <vt:lpstr>Mạng Peer to Peer rất phù hợp để thiết lập cho các mạng gia đình, nhà trường và các doanh nghiệp nhỏ. Bởi việc xây dựng hệ thống mạng P2P không quá tốn kém và có quá trình vận hành đơn giản. Cụ thể các ưu nhược điểm của mạng P2P như sau:</vt:lpstr>
      <vt:lpstr>😋  Ưu điểm:</vt:lpstr>
      <vt:lpstr>😭  Nhược điểm:</vt:lpstr>
      <vt:lpstr>Ứng dụng của P2P: </vt:lpstr>
      <vt:lpstr>😸  Kết luận:</vt:lpstr>
      <vt:lpstr>2. Client-Sever</vt:lpstr>
      <vt:lpstr>PowerPoint Presentation</vt:lpstr>
      <vt:lpstr>Client-server</vt:lpstr>
      <vt:lpstr>Các mạng thông dụng!!</vt:lpstr>
      <vt:lpstr>How To Work?</vt:lpstr>
      <vt:lpstr>Cách thức hoạt động </vt:lpstr>
      <vt:lpstr>Cách thức hoạt động </vt:lpstr>
      <vt:lpstr>😉 Ưu điểm</vt:lpstr>
      <vt:lpstr>😉 Ưu điểm</vt:lpstr>
      <vt:lpstr>😒 Nhược điểm</vt:lpstr>
      <vt:lpstr>Các ví dụ về mô hình client-server</vt:lpstr>
      <vt:lpstr>Các cấu hình cơ sở dữ liệu Client-Server</vt:lpstr>
      <vt:lpstr>Các cấu hình cơ sở dữ liệu Client-Server</vt:lpstr>
      <vt:lpstr>Các cấu hình cơ sở dữ liệu Client-Server</vt:lpstr>
      <vt:lpstr>So sánh Client/server network với P2P  (Peer to Peer)</vt:lpstr>
      <vt:lpstr>Điểm chung của P2P và Client-Server</vt:lpstr>
      <vt:lpstr>PowerPoint Presentation</vt:lpstr>
      <vt:lpstr> ❤ Lời cảm ơn!!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Nhóm 11</dc:title>
  <cp:lastModifiedBy>ngoctruong lê</cp:lastModifiedBy>
  <cp:revision>4</cp:revision>
  <dcterms:created xsi:type="dcterms:W3CDTF">2022-10-28T13:18:00Z</dcterms:created>
  <dcterms:modified xsi:type="dcterms:W3CDTF">2022-10-29T19:12:24Z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9BE8DB4CA4194C708E91AC0EE5EE9610</vt:lpwstr>
  </property>
  <property fmtid="{D5CDD505-2E9C-101B-9397-08002B2CF9AE}" pid="3" name="KSOProductBuildVer">
    <vt:lpwstr>1033-11.2.0.11380</vt:lpwstr>
  </property>
</Properties>
</file>